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Archivo" panose="020B0604020202020204" charset="0"/>
      <p:regular r:id="rId26"/>
      <p:bold r:id="rId27"/>
      <p:italic r:id="rId28"/>
      <p:boldItalic r:id="rId29"/>
    </p:embeddedFont>
    <p:embeddedFont>
      <p:font typeface="Sorts Mill Goudy" panose="020B0604020202020204"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324"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676d95606_2_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5676d95606_2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676d95606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5676d95606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5676d95606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676d9560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35676d95606_2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35676d95606_2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676d95606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5676d95606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676d95606_2_1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5676d95606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676d95606_2_1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35676d95606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676d95606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35676d95606_2_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5676d95606_2_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676d95606_2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35676d95606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676d95606_2_1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35676d95606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676d95606_2_1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5676d95606_2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da3c6f6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32da3c6f61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r>
              <a:rPr lang="en">
                <a:solidFill>
                  <a:schemeClr val="dk1"/>
                </a:solidFill>
              </a:rPr>
              <a:t>Susan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676d95606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35676d95606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35676d95606_2_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38c409cb5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38c409cb5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384a62701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3384a6270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2da3c6f61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32da3c6f619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r>
              <a:rPr lang="en">
                <a:solidFill>
                  <a:schemeClr val="dk1"/>
                </a:solidFill>
              </a:rPr>
              <a:t>Susan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676d95606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5676d95606_2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35676d95606_2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676d95606_2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35676d95606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676d95606_2_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5676d95606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676d95606_2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35676d95606_2_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35676d95606_2_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676d95606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5676d95606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676d95606_2_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5676d95606_2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cSld name="TITLE_1">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4300" y="92175"/>
            <a:ext cx="8915400" cy="2353800"/>
          </a:xfrm>
          <a:prstGeom prst="rect">
            <a:avLst/>
          </a:prstGeom>
        </p:spPr>
        <p:txBody>
          <a:bodyPr spcFirstLastPara="1" wrap="square" lIns="91425" tIns="91425" rIns="91425" bIns="91425" anchor="t" anchorCtr="0">
            <a:normAutofit/>
          </a:bodyPr>
          <a:lstStyle>
            <a:lvl1pPr lvl="0">
              <a:spcBef>
                <a:spcPts val="0"/>
              </a:spcBef>
              <a:spcAft>
                <a:spcPts val="0"/>
              </a:spcAft>
              <a:buSzPts val="15900"/>
              <a:buNone/>
              <a:defRPr sz="15900"/>
            </a:lvl1pPr>
            <a:lvl2pPr lvl="1">
              <a:spcBef>
                <a:spcPts val="0"/>
              </a:spcBef>
              <a:spcAft>
                <a:spcPts val="0"/>
              </a:spcAft>
              <a:buSzPts val="15900"/>
              <a:buNone/>
              <a:defRPr sz="15900"/>
            </a:lvl2pPr>
            <a:lvl3pPr lvl="2">
              <a:spcBef>
                <a:spcPts val="0"/>
              </a:spcBef>
              <a:spcAft>
                <a:spcPts val="0"/>
              </a:spcAft>
              <a:buSzPts val="15900"/>
              <a:buNone/>
              <a:defRPr sz="15900"/>
            </a:lvl3pPr>
            <a:lvl4pPr lvl="3">
              <a:spcBef>
                <a:spcPts val="0"/>
              </a:spcBef>
              <a:spcAft>
                <a:spcPts val="0"/>
              </a:spcAft>
              <a:buSzPts val="15900"/>
              <a:buNone/>
              <a:defRPr sz="15900"/>
            </a:lvl4pPr>
            <a:lvl5pPr lvl="4">
              <a:spcBef>
                <a:spcPts val="0"/>
              </a:spcBef>
              <a:spcAft>
                <a:spcPts val="0"/>
              </a:spcAft>
              <a:buSzPts val="15900"/>
              <a:buNone/>
              <a:defRPr sz="15900"/>
            </a:lvl5pPr>
            <a:lvl6pPr lvl="5">
              <a:spcBef>
                <a:spcPts val="0"/>
              </a:spcBef>
              <a:spcAft>
                <a:spcPts val="0"/>
              </a:spcAft>
              <a:buSzPts val="15900"/>
              <a:buNone/>
              <a:defRPr sz="15900"/>
            </a:lvl6pPr>
            <a:lvl7pPr lvl="6">
              <a:spcBef>
                <a:spcPts val="0"/>
              </a:spcBef>
              <a:spcAft>
                <a:spcPts val="0"/>
              </a:spcAft>
              <a:buSzPts val="15900"/>
              <a:buNone/>
              <a:defRPr sz="15900"/>
            </a:lvl7pPr>
            <a:lvl8pPr lvl="7">
              <a:spcBef>
                <a:spcPts val="0"/>
              </a:spcBef>
              <a:spcAft>
                <a:spcPts val="0"/>
              </a:spcAft>
              <a:buSzPts val="15900"/>
              <a:buNone/>
              <a:defRPr sz="15900"/>
            </a:lvl8pPr>
            <a:lvl9pPr lvl="8">
              <a:spcBef>
                <a:spcPts val="0"/>
              </a:spcBef>
              <a:spcAft>
                <a:spcPts val="0"/>
              </a:spcAft>
              <a:buSzPts val="15900"/>
              <a:buNone/>
              <a:defRPr sz="15900"/>
            </a:lvl9pPr>
          </a:lstStyle>
          <a:p>
            <a:endParaRPr/>
          </a:p>
        </p:txBody>
      </p:sp>
      <p:sp>
        <p:nvSpPr>
          <p:cNvPr id="52" name="Google Shape;52;p13"/>
          <p:cNvSpPr/>
          <p:nvPr/>
        </p:nvSpPr>
        <p:spPr>
          <a:xfrm>
            <a:off x="4249625" y="3488450"/>
            <a:ext cx="4665900" cy="1431600"/>
          </a:xfrm>
          <a:prstGeom prst="roundRect">
            <a:avLst>
              <a:gd name="adj" fmla="val 8852"/>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13"/>
          <p:cNvSpPr txBox="1">
            <a:spLocks noGrp="1"/>
          </p:cNvSpPr>
          <p:nvPr>
            <p:ph type="title" idx="2"/>
          </p:nvPr>
        </p:nvSpPr>
        <p:spPr>
          <a:xfrm>
            <a:off x="4637775" y="3665450"/>
            <a:ext cx="4041000" cy="1254600"/>
          </a:xfrm>
          <a:prstGeom prst="rect">
            <a:avLst/>
          </a:prstGeom>
        </p:spPr>
        <p:txBody>
          <a:bodyPr spcFirstLastPara="1" wrap="square" lIns="91425" tIns="91425" rIns="91425" bIns="91425" anchor="b" anchorCtr="0">
            <a:normAutofit/>
          </a:bodyPr>
          <a:lstStyle>
            <a:lvl1pPr lvl="0">
              <a:spcBef>
                <a:spcPts val="0"/>
              </a:spcBef>
              <a:spcAft>
                <a:spcPts val="0"/>
              </a:spcAft>
              <a:buSzPts val="7000"/>
              <a:buNone/>
              <a:defRPr sz="7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duct slide">
  <p:cSld name="CUSTOM_10">
    <p:spTree>
      <p:nvGrpSpPr>
        <p:cNvPr id="1" name="Shape 54"/>
        <p:cNvGrpSpPr/>
        <p:nvPr/>
      </p:nvGrpSpPr>
      <p:grpSpPr>
        <a:xfrm>
          <a:off x="0" y="0"/>
          <a:ext cx="0" cy="0"/>
          <a:chOff x="0" y="0"/>
          <a:chExt cx="0" cy="0"/>
        </a:xfrm>
      </p:grpSpPr>
      <p:sp>
        <p:nvSpPr>
          <p:cNvPr id="55" name="Google Shape;55;p14"/>
          <p:cNvSpPr>
            <a:spLocks noGrp="1"/>
          </p:cNvSpPr>
          <p:nvPr>
            <p:ph type="pic" idx="2"/>
          </p:nvPr>
        </p:nvSpPr>
        <p:spPr>
          <a:xfrm>
            <a:off x="228600" y="3200450"/>
            <a:ext cx="8686800" cy="1446600"/>
          </a:xfrm>
          <a:prstGeom prst="roundRect">
            <a:avLst>
              <a:gd name="adj" fmla="val 16667"/>
            </a:avLst>
          </a:prstGeom>
          <a:noFill/>
          <a:ln>
            <a:noFill/>
          </a:ln>
        </p:spPr>
      </p:sp>
      <p:sp>
        <p:nvSpPr>
          <p:cNvPr id="56" name="Google Shape;56;p14"/>
          <p:cNvSpPr/>
          <p:nvPr/>
        </p:nvSpPr>
        <p:spPr>
          <a:xfrm>
            <a:off x="228600" y="4820575"/>
            <a:ext cx="8686800" cy="188700"/>
          </a:xfrm>
          <a:prstGeom prst="roundRect">
            <a:avLst>
              <a:gd name="adj" fmla="val 3112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4"/>
          <p:cNvSpPr txBox="1">
            <a:spLocks noGrp="1"/>
          </p:cNvSpPr>
          <p:nvPr>
            <p:ph type="subTitle" idx="1"/>
          </p:nvPr>
        </p:nvSpPr>
        <p:spPr>
          <a:xfrm>
            <a:off x="228600" y="4820575"/>
            <a:ext cx="3691500" cy="188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800"/>
              <a:buFont typeface="Archivo"/>
              <a:buNone/>
              <a:defRPr sz="800" b="0">
                <a:solidFill>
                  <a:schemeClr val="lt1"/>
                </a:solidFill>
                <a:latin typeface="Archivo"/>
                <a:ea typeface="Archivo"/>
                <a:cs typeface="Archivo"/>
                <a:sym typeface="Archivo"/>
              </a:defRPr>
            </a:lvl1pPr>
            <a:lvl2pPr lvl="1">
              <a:lnSpc>
                <a:spcPct val="100000"/>
              </a:lnSpc>
              <a:spcBef>
                <a:spcPts val="0"/>
              </a:spcBef>
              <a:spcAft>
                <a:spcPts val="0"/>
              </a:spcAft>
              <a:buClr>
                <a:schemeClr val="lt1"/>
              </a:buClr>
              <a:buSzPts val="1400"/>
              <a:buNone/>
              <a:defRPr>
                <a:solidFill>
                  <a:schemeClr val="lt1"/>
                </a:solidFill>
              </a:defRPr>
            </a:lvl2pPr>
            <a:lvl3pPr lvl="2">
              <a:lnSpc>
                <a:spcPct val="100000"/>
              </a:lnSpc>
              <a:spcBef>
                <a:spcPts val="0"/>
              </a:spcBef>
              <a:spcAft>
                <a:spcPts val="0"/>
              </a:spcAft>
              <a:buClr>
                <a:schemeClr val="lt1"/>
              </a:buClr>
              <a:buSzPts val="1400"/>
              <a:buNone/>
              <a:defRPr>
                <a:solidFill>
                  <a:schemeClr val="lt1"/>
                </a:solidFill>
              </a:defRPr>
            </a:lvl3pPr>
            <a:lvl4pPr lvl="3">
              <a:lnSpc>
                <a:spcPct val="100000"/>
              </a:lnSpc>
              <a:spcBef>
                <a:spcPts val="0"/>
              </a:spcBef>
              <a:spcAft>
                <a:spcPts val="0"/>
              </a:spcAft>
              <a:buClr>
                <a:schemeClr val="lt1"/>
              </a:buClr>
              <a:buSzPts val="1400"/>
              <a:buNone/>
              <a:defRPr>
                <a:solidFill>
                  <a:schemeClr val="lt1"/>
                </a:solidFill>
              </a:defRPr>
            </a:lvl4pPr>
            <a:lvl5pPr lvl="4">
              <a:lnSpc>
                <a:spcPct val="100000"/>
              </a:lnSpc>
              <a:spcBef>
                <a:spcPts val="0"/>
              </a:spcBef>
              <a:spcAft>
                <a:spcPts val="0"/>
              </a:spcAft>
              <a:buClr>
                <a:schemeClr val="lt1"/>
              </a:buClr>
              <a:buSzPts val="1400"/>
              <a:buNone/>
              <a:defRPr>
                <a:solidFill>
                  <a:schemeClr val="lt1"/>
                </a:solidFill>
              </a:defRPr>
            </a:lvl5pPr>
            <a:lvl6pPr lvl="5">
              <a:lnSpc>
                <a:spcPct val="100000"/>
              </a:lnSpc>
              <a:spcBef>
                <a:spcPts val="0"/>
              </a:spcBef>
              <a:spcAft>
                <a:spcPts val="0"/>
              </a:spcAft>
              <a:buClr>
                <a:schemeClr val="lt1"/>
              </a:buClr>
              <a:buSzPts val="1400"/>
              <a:buNone/>
              <a:defRPr>
                <a:solidFill>
                  <a:schemeClr val="lt1"/>
                </a:solidFill>
              </a:defRPr>
            </a:lvl6pPr>
            <a:lvl7pPr lvl="6">
              <a:lnSpc>
                <a:spcPct val="100000"/>
              </a:lnSpc>
              <a:spcBef>
                <a:spcPts val="0"/>
              </a:spcBef>
              <a:spcAft>
                <a:spcPts val="0"/>
              </a:spcAft>
              <a:buClr>
                <a:schemeClr val="lt1"/>
              </a:buClr>
              <a:buSzPts val="1400"/>
              <a:buNone/>
              <a:defRPr>
                <a:solidFill>
                  <a:schemeClr val="lt1"/>
                </a:solidFill>
              </a:defRPr>
            </a:lvl7pPr>
            <a:lvl8pPr lvl="7">
              <a:lnSpc>
                <a:spcPct val="100000"/>
              </a:lnSpc>
              <a:spcBef>
                <a:spcPts val="0"/>
              </a:spcBef>
              <a:spcAft>
                <a:spcPts val="0"/>
              </a:spcAft>
              <a:buClr>
                <a:schemeClr val="lt1"/>
              </a:buClr>
              <a:buSzPts val="1400"/>
              <a:buNone/>
              <a:defRPr>
                <a:solidFill>
                  <a:schemeClr val="lt1"/>
                </a:solidFill>
              </a:defRPr>
            </a:lvl8pPr>
            <a:lvl9pPr lvl="8">
              <a:lnSpc>
                <a:spcPct val="100000"/>
              </a:lnSpc>
              <a:spcBef>
                <a:spcPts val="0"/>
              </a:spcBef>
              <a:spcAft>
                <a:spcPts val="0"/>
              </a:spcAft>
              <a:buClr>
                <a:schemeClr val="lt1"/>
              </a:buClr>
              <a:buSzPts val="1400"/>
              <a:buNone/>
              <a:defRPr>
                <a:solidFill>
                  <a:schemeClr val="lt1"/>
                </a:solidFill>
              </a:defRPr>
            </a:lvl9pPr>
          </a:lstStyle>
          <a:p>
            <a:endParaRPr/>
          </a:p>
        </p:txBody>
      </p:sp>
      <p:sp>
        <p:nvSpPr>
          <p:cNvPr id="58" name="Google Shape;58;p14"/>
          <p:cNvSpPr txBox="1">
            <a:spLocks noGrp="1"/>
          </p:cNvSpPr>
          <p:nvPr>
            <p:ph type="title"/>
          </p:nvPr>
        </p:nvSpPr>
        <p:spPr>
          <a:xfrm>
            <a:off x="228600" y="1917525"/>
            <a:ext cx="8686800" cy="1109400"/>
          </a:xfrm>
          <a:prstGeom prst="rect">
            <a:avLst/>
          </a:prstGeom>
        </p:spPr>
        <p:txBody>
          <a:bodyPr spcFirstLastPara="1" wrap="square" lIns="91425" tIns="91425" rIns="91425" bIns="91425" anchor="t"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endParaRPr/>
          </a:p>
        </p:txBody>
      </p:sp>
      <p:sp>
        <p:nvSpPr>
          <p:cNvPr id="59" name="Google Shape;59;p14"/>
          <p:cNvSpPr txBox="1">
            <a:spLocks noGrp="1"/>
          </p:cNvSpPr>
          <p:nvPr>
            <p:ph type="body" idx="3"/>
          </p:nvPr>
        </p:nvSpPr>
        <p:spPr>
          <a:xfrm>
            <a:off x="5349150" y="248725"/>
            <a:ext cx="3452700" cy="1446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0" name="Google Shape;60;p14"/>
          <p:cNvSpPr txBox="1"/>
          <p:nvPr/>
        </p:nvSpPr>
        <p:spPr>
          <a:xfrm>
            <a:off x="8087300" y="4820575"/>
            <a:ext cx="828000" cy="18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chemeClr val="lt1"/>
                </a:solidFill>
                <a:latin typeface="Archivo"/>
                <a:ea typeface="Archivo"/>
                <a:cs typeface="Archivo"/>
                <a:sym typeface="Archivo"/>
              </a:rPr>
              <a:t>‹#›</a:t>
            </a:fld>
            <a:endParaRPr sz="800">
              <a:solidFill>
                <a:schemeClr val="lt1"/>
              </a:solidFill>
              <a:latin typeface="Archivo"/>
              <a:ea typeface="Archivo"/>
              <a:cs typeface="Archivo"/>
              <a:sym typeface="Archiv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oduct Info">
  <p:cSld name="CUSTOM_1_1">
    <p:spTree>
      <p:nvGrpSpPr>
        <p:cNvPr id="1" name="Shape 61"/>
        <p:cNvGrpSpPr/>
        <p:nvPr/>
      </p:nvGrpSpPr>
      <p:grpSpPr>
        <a:xfrm>
          <a:off x="0" y="0"/>
          <a:ext cx="0" cy="0"/>
          <a:chOff x="0" y="0"/>
          <a:chExt cx="0" cy="0"/>
        </a:xfrm>
      </p:grpSpPr>
      <p:sp>
        <p:nvSpPr>
          <p:cNvPr id="62" name="Google Shape;62;p15"/>
          <p:cNvSpPr/>
          <p:nvPr/>
        </p:nvSpPr>
        <p:spPr>
          <a:xfrm>
            <a:off x="228600" y="223675"/>
            <a:ext cx="2862900" cy="3144600"/>
          </a:xfrm>
          <a:prstGeom prst="roundRect">
            <a:avLst>
              <a:gd name="adj" fmla="val 728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63" name="Google Shape;63;p15"/>
          <p:cNvSpPr/>
          <p:nvPr/>
        </p:nvSpPr>
        <p:spPr>
          <a:xfrm>
            <a:off x="228625" y="3466850"/>
            <a:ext cx="8686800" cy="1180200"/>
          </a:xfrm>
          <a:prstGeom prst="roundRect">
            <a:avLst>
              <a:gd name="adj" fmla="val 1176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5"/>
          <p:cNvSpPr txBox="1">
            <a:spLocks noGrp="1"/>
          </p:cNvSpPr>
          <p:nvPr>
            <p:ph type="title"/>
          </p:nvPr>
        </p:nvSpPr>
        <p:spPr>
          <a:xfrm>
            <a:off x="342900" y="3512250"/>
            <a:ext cx="3457200" cy="850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 name="Google Shape;65;p15"/>
          <p:cNvSpPr txBox="1">
            <a:spLocks noGrp="1"/>
          </p:cNvSpPr>
          <p:nvPr>
            <p:ph type="body" idx="1"/>
          </p:nvPr>
        </p:nvSpPr>
        <p:spPr>
          <a:xfrm>
            <a:off x="3920125" y="3512250"/>
            <a:ext cx="4167300" cy="748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6" name="Google Shape;66;p15"/>
          <p:cNvSpPr/>
          <p:nvPr/>
        </p:nvSpPr>
        <p:spPr>
          <a:xfrm>
            <a:off x="3203200" y="223675"/>
            <a:ext cx="2740500" cy="3144600"/>
          </a:xfrm>
          <a:prstGeom prst="roundRect">
            <a:avLst>
              <a:gd name="adj" fmla="val 728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67" name="Google Shape;67;p15"/>
          <p:cNvSpPr/>
          <p:nvPr/>
        </p:nvSpPr>
        <p:spPr>
          <a:xfrm>
            <a:off x="6057900" y="223675"/>
            <a:ext cx="2866200" cy="3144600"/>
          </a:xfrm>
          <a:prstGeom prst="roundRect">
            <a:avLst>
              <a:gd name="adj" fmla="val 728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68" name="Google Shape;68;p15"/>
          <p:cNvSpPr txBox="1">
            <a:spLocks noGrp="1"/>
          </p:cNvSpPr>
          <p:nvPr>
            <p:ph type="body" idx="2"/>
          </p:nvPr>
        </p:nvSpPr>
        <p:spPr>
          <a:xfrm>
            <a:off x="228550" y="1647025"/>
            <a:ext cx="2862900" cy="1624500"/>
          </a:xfrm>
          <a:prstGeom prst="rect">
            <a:avLst/>
          </a:prstGeom>
        </p:spPr>
        <p:txBody>
          <a:bodyPr spcFirstLastPara="1" wrap="square" lIns="91425" tIns="91425" rIns="91425" bIns="91425" anchor="b"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69" name="Google Shape;69;p15"/>
          <p:cNvSpPr txBox="1">
            <a:spLocks noGrp="1"/>
          </p:cNvSpPr>
          <p:nvPr>
            <p:ph type="body" idx="3"/>
          </p:nvPr>
        </p:nvSpPr>
        <p:spPr>
          <a:xfrm>
            <a:off x="3205675" y="1647025"/>
            <a:ext cx="2740500" cy="1624500"/>
          </a:xfrm>
          <a:prstGeom prst="rect">
            <a:avLst/>
          </a:prstGeom>
        </p:spPr>
        <p:txBody>
          <a:bodyPr spcFirstLastPara="1" wrap="square" lIns="91425" tIns="91425" rIns="91425" bIns="91425" anchor="b"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70" name="Google Shape;70;p15"/>
          <p:cNvSpPr txBox="1">
            <a:spLocks noGrp="1"/>
          </p:cNvSpPr>
          <p:nvPr>
            <p:ph type="body" idx="4"/>
          </p:nvPr>
        </p:nvSpPr>
        <p:spPr>
          <a:xfrm>
            <a:off x="6052500" y="1647025"/>
            <a:ext cx="2862900" cy="1624500"/>
          </a:xfrm>
          <a:prstGeom prst="rect">
            <a:avLst/>
          </a:prstGeom>
        </p:spPr>
        <p:txBody>
          <a:bodyPr spcFirstLastPara="1" wrap="square" lIns="91425" tIns="91425" rIns="91425" bIns="91425" anchor="b"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71" name="Google Shape;71;p15"/>
          <p:cNvSpPr txBox="1">
            <a:spLocks noGrp="1"/>
          </p:cNvSpPr>
          <p:nvPr>
            <p:ph type="subTitle" idx="5"/>
          </p:nvPr>
        </p:nvSpPr>
        <p:spPr>
          <a:xfrm>
            <a:off x="291900" y="267300"/>
            <a:ext cx="2419800" cy="447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72" name="Google Shape;72;p15"/>
          <p:cNvSpPr txBox="1">
            <a:spLocks noGrp="1"/>
          </p:cNvSpPr>
          <p:nvPr>
            <p:ph type="subTitle" idx="6"/>
          </p:nvPr>
        </p:nvSpPr>
        <p:spPr>
          <a:xfrm>
            <a:off x="3266546" y="267300"/>
            <a:ext cx="2318400" cy="447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73" name="Google Shape;73;p15"/>
          <p:cNvSpPr txBox="1">
            <a:spLocks noGrp="1"/>
          </p:cNvSpPr>
          <p:nvPr>
            <p:ph type="subTitle" idx="7"/>
          </p:nvPr>
        </p:nvSpPr>
        <p:spPr>
          <a:xfrm>
            <a:off x="6127250" y="267300"/>
            <a:ext cx="2419800" cy="447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74" name="Google Shape;74;p15"/>
          <p:cNvSpPr/>
          <p:nvPr/>
        </p:nvSpPr>
        <p:spPr>
          <a:xfrm>
            <a:off x="228600" y="4820575"/>
            <a:ext cx="8686800" cy="188700"/>
          </a:xfrm>
          <a:prstGeom prst="roundRect">
            <a:avLst>
              <a:gd name="adj" fmla="val 3112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a:spLocks noGrp="1"/>
          </p:cNvSpPr>
          <p:nvPr>
            <p:ph type="subTitle" idx="8"/>
          </p:nvPr>
        </p:nvSpPr>
        <p:spPr>
          <a:xfrm>
            <a:off x="228600" y="4820575"/>
            <a:ext cx="3691500" cy="188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800"/>
              <a:buFont typeface="Archivo"/>
              <a:buNone/>
              <a:defRPr sz="800" b="0">
                <a:solidFill>
                  <a:schemeClr val="lt1"/>
                </a:solidFill>
                <a:latin typeface="Archivo"/>
                <a:ea typeface="Archivo"/>
                <a:cs typeface="Archivo"/>
                <a:sym typeface="Archivo"/>
              </a:defRPr>
            </a:lvl1pPr>
            <a:lvl2pPr lvl="1">
              <a:lnSpc>
                <a:spcPct val="100000"/>
              </a:lnSpc>
              <a:spcBef>
                <a:spcPts val="0"/>
              </a:spcBef>
              <a:spcAft>
                <a:spcPts val="0"/>
              </a:spcAft>
              <a:buClr>
                <a:schemeClr val="lt1"/>
              </a:buClr>
              <a:buSzPts val="1400"/>
              <a:buNone/>
              <a:defRPr>
                <a:solidFill>
                  <a:schemeClr val="lt1"/>
                </a:solidFill>
              </a:defRPr>
            </a:lvl2pPr>
            <a:lvl3pPr lvl="2">
              <a:lnSpc>
                <a:spcPct val="100000"/>
              </a:lnSpc>
              <a:spcBef>
                <a:spcPts val="0"/>
              </a:spcBef>
              <a:spcAft>
                <a:spcPts val="0"/>
              </a:spcAft>
              <a:buClr>
                <a:schemeClr val="lt1"/>
              </a:buClr>
              <a:buSzPts val="1400"/>
              <a:buNone/>
              <a:defRPr>
                <a:solidFill>
                  <a:schemeClr val="lt1"/>
                </a:solidFill>
              </a:defRPr>
            </a:lvl3pPr>
            <a:lvl4pPr lvl="3">
              <a:lnSpc>
                <a:spcPct val="100000"/>
              </a:lnSpc>
              <a:spcBef>
                <a:spcPts val="0"/>
              </a:spcBef>
              <a:spcAft>
                <a:spcPts val="0"/>
              </a:spcAft>
              <a:buClr>
                <a:schemeClr val="lt1"/>
              </a:buClr>
              <a:buSzPts val="1400"/>
              <a:buNone/>
              <a:defRPr>
                <a:solidFill>
                  <a:schemeClr val="lt1"/>
                </a:solidFill>
              </a:defRPr>
            </a:lvl4pPr>
            <a:lvl5pPr lvl="4">
              <a:lnSpc>
                <a:spcPct val="100000"/>
              </a:lnSpc>
              <a:spcBef>
                <a:spcPts val="0"/>
              </a:spcBef>
              <a:spcAft>
                <a:spcPts val="0"/>
              </a:spcAft>
              <a:buClr>
                <a:schemeClr val="lt1"/>
              </a:buClr>
              <a:buSzPts val="1400"/>
              <a:buNone/>
              <a:defRPr>
                <a:solidFill>
                  <a:schemeClr val="lt1"/>
                </a:solidFill>
              </a:defRPr>
            </a:lvl5pPr>
            <a:lvl6pPr lvl="5">
              <a:lnSpc>
                <a:spcPct val="100000"/>
              </a:lnSpc>
              <a:spcBef>
                <a:spcPts val="0"/>
              </a:spcBef>
              <a:spcAft>
                <a:spcPts val="0"/>
              </a:spcAft>
              <a:buClr>
                <a:schemeClr val="lt1"/>
              </a:buClr>
              <a:buSzPts val="1400"/>
              <a:buNone/>
              <a:defRPr>
                <a:solidFill>
                  <a:schemeClr val="lt1"/>
                </a:solidFill>
              </a:defRPr>
            </a:lvl6pPr>
            <a:lvl7pPr lvl="6">
              <a:lnSpc>
                <a:spcPct val="100000"/>
              </a:lnSpc>
              <a:spcBef>
                <a:spcPts val="0"/>
              </a:spcBef>
              <a:spcAft>
                <a:spcPts val="0"/>
              </a:spcAft>
              <a:buClr>
                <a:schemeClr val="lt1"/>
              </a:buClr>
              <a:buSzPts val="1400"/>
              <a:buNone/>
              <a:defRPr>
                <a:solidFill>
                  <a:schemeClr val="lt1"/>
                </a:solidFill>
              </a:defRPr>
            </a:lvl7pPr>
            <a:lvl8pPr lvl="7">
              <a:lnSpc>
                <a:spcPct val="100000"/>
              </a:lnSpc>
              <a:spcBef>
                <a:spcPts val="0"/>
              </a:spcBef>
              <a:spcAft>
                <a:spcPts val="0"/>
              </a:spcAft>
              <a:buClr>
                <a:schemeClr val="lt1"/>
              </a:buClr>
              <a:buSzPts val="1400"/>
              <a:buNone/>
              <a:defRPr>
                <a:solidFill>
                  <a:schemeClr val="lt1"/>
                </a:solidFill>
              </a:defRPr>
            </a:lvl8pPr>
            <a:lvl9pPr lvl="8">
              <a:lnSpc>
                <a:spcPct val="100000"/>
              </a:lnSpc>
              <a:spcBef>
                <a:spcPts val="0"/>
              </a:spcBef>
              <a:spcAft>
                <a:spcPts val="0"/>
              </a:spcAft>
              <a:buClr>
                <a:schemeClr val="lt1"/>
              </a:buClr>
              <a:buSzPts val="1400"/>
              <a:buNone/>
              <a:defRPr>
                <a:solidFill>
                  <a:schemeClr val="lt1"/>
                </a:solidFill>
              </a:defRPr>
            </a:lvl9pPr>
          </a:lstStyle>
          <a:p>
            <a:endParaRPr/>
          </a:p>
        </p:txBody>
      </p:sp>
      <p:sp>
        <p:nvSpPr>
          <p:cNvPr id="76" name="Google Shape;76;p15"/>
          <p:cNvSpPr txBox="1"/>
          <p:nvPr/>
        </p:nvSpPr>
        <p:spPr>
          <a:xfrm>
            <a:off x="8087300" y="4820575"/>
            <a:ext cx="828000" cy="18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chemeClr val="lt1"/>
                </a:solidFill>
                <a:latin typeface="Archivo"/>
                <a:ea typeface="Archivo"/>
                <a:cs typeface="Archivo"/>
                <a:sym typeface="Archivo"/>
              </a:rPr>
              <a:t>‹#›</a:t>
            </a:fld>
            <a:endParaRPr sz="800">
              <a:solidFill>
                <a:schemeClr val="lt1"/>
              </a:solidFill>
              <a:latin typeface="Archivo"/>
              <a:ea typeface="Archivo"/>
              <a:cs typeface="Archivo"/>
              <a:sym typeface="Archiv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agenda">
  <p:cSld name="TITLE_AND_TWO_COLUMNS_1">
    <p:spTree>
      <p:nvGrpSpPr>
        <p:cNvPr id="1" name="Shape 77"/>
        <p:cNvGrpSpPr/>
        <p:nvPr/>
      </p:nvGrpSpPr>
      <p:grpSpPr>
        <a:xfrm>
          <a:off x="0" y="0"/>
          <a:ext cx="0" cy="0"/>
          <a:chOff x="0" y="0"/>
          <a:chExt cx="0" cy="0"/>
        </a:xfrm>
      </p:grpSpPr>
      <p:sp>
        <p:nvSpPr>
          <p:cNvPr id="78" name="Google Shape;78;p16"/>
          <p:cNvSpPr/>
          <p:nvPr/>
        </p:nvSpPr>
        <p:spPr>
          <a:xfrm>
            <a:off x="228600" y="4820575"/>
            <a:ext cx="8686800" cy="188700"/>
          </a:xfrm>
          <a:prstGeom prst="roundRect">
            <a:avLst>
              <a:gd name="adj" fmla="val 3112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6"/>
          <p:cNvSpPr txBox="1">
            <a:spLocks noGrp="1"/>
          </p:cNvSpPr>
          <p:nvPr>
            <p:ph type="subTitle" idx="1"/>
          </p:nvPr>
        </p:nvSpPr>
        <p:spPr>
          <a:xfrm>
            <a:off x="228600" y="4820575"/>
            <a:ext cx="3691500" cy="188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800"/>
              <a:buFont typeface="Archivo"/>
              <a:buNone/>
              <a:defRPr sz="800" b="0">
                <a:solidFill>
                  <a:schemeClr val="lt1"/>
                </a:solidFill>
                <a:latin typeface="Archivo"/>
                <a:ea typeface="Archivo"/>
                <a:cs typeface="Archivo"/>
                <a:sym typeface="Archivo"/>
              </a:defRPr>
            </a:lvl1pPr>
            <a:lvl2pPr lvl="1">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2pPr>
            <a:lvl3pPr lvl="2">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3pPr>
            <a:lvl4pPr lvl="3">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4pPr>
            <a:lvl5pPr lvl="4">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5pPr>
            <a:lvl6pPr lvl="5">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6pPr>
            <a:lvl7pPr lvl="6">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7pPr>
            <a:lvl8pPr lvl="7">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8pPr>
            <a:lvl9pPr lvl="8">
              <a:lnSpc>
                <a:spcPct val="100000"/>
              </a:lnSpc>
              <a:spcBef>
                <a:spcPts val="0"/>
              </a:spcBef>
              <a:spcAft>
                <a:spcPts val="0"/>
              </a:spcAft>
              <a:buClr>
                <a:schemeClr val="lt1"/>
              </a:buClr>
              <a:buSzPts val="1400"/>
              <a:buFont typeface="Archivo"/>
              <a:buNone/>
              <a:defRPr>
                <a:solidFill>
                  <a:schemeClr val="lt1"/>
                </a:solidFill>
                <a:latin typeface="Archivo"/>
                <a:ea typeface="Archivo"/>
                <a:cs typeface="Archivo"/>
                <a:sym typeface="Archivo"/>
              </a:defRPr>
            </a:lvl9pPr>
          </a:lstStyle>
          <a:p>
            <a:endParaRPr/>
          </a:p>
        </p:txBody>
      </p:sp>
      <p:sp>
        <p:nvSpPr>
          <p:cNvPr id="80" name="Google Shape;80;p16"/>
          <p:cNvSpPr txBox="1"/>
          <p:nvPr/>
        </p:nvSpPr>
        <p:spPr>
          <a:xfrm>
            <a:off x="8087300" y="4820575"/>
            <a:ext cx="828000" cy="18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chemeClr val="lt1"/>
                </a:solidFill>
                <a:latin typeface="Archivo"/>
                <a:ea typeface="Archivo"/>
                <a:cs typeface="Archivo"/>
                <a:sym typeface="Archivo"/>
              </a:rPr>
              <a:t>‹#›</a:t>
            </a:fld>
            <a:endParaRPr sz="800">
              <a:solidFill>
                <a:schemeClr val="lt1"/>
              </a:solidFill>
              <a:latin typeface="Archivo"/>
              <a:ea typeface="Archivo"/>
              <a:cs typeface="Archivo"/>
              <a:sym typeface="Archiv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portunities">
  <p:cSld name="CUSTOM_11">
    <p:spTree>
      <p:nvGrpSpPr>
        <p:cNvPr id="1" name="Shape 81"/>
        <p:cNvGrpSpPr/>
        <p:nvPr/>
      </p:nvGrpSpPr>
      <p:grpSpPr>
        <a:xfrm>
          <a:off x="0" y="0"/>
          <a:ext cx="0" cy="0"/>
          <a:chOff x="0" y="0"/>
          <a:chExt cx="0" cy="0"/>
        </a:xfrm>
      </p:grpSpPr>
      <p:sp>
        <p:nvSpPr>
          <p:cNvPr id="82" name="Google Shape;82;p17"/>
          <p:cNvSpPr/>
          <p:nvPr/>
        </p:nvSpPr>
        <p:spPr>
          <a:xfrm>
            <a:off x="219700" y="1502438"/>
            <a:ext cx="2862900" cy="3144600"/>
          </a:xfrm>
          <a:prstGeom prst="roundRect">
            <a:avLst>
              <a:gd name="adj" fmla="val 728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83" name="Google Shape;83;p17"/>
          <p:cNvSpPr/>
          <p:nvPr/>
        </p:nvSpPr>
        <p:spPr>
          <a:xfrm>
            <a:off x="228625" y="223625"/>
            <a:ext cx="8686800" cy="1180200"/>
          </a:xfrm>
          <a:prstGeom prst="roundRect">
            <a:avLst>
              <a:gd name="adj" fmla="val 1176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7"/>
          <p:cNvSpPr txBox="1">
            <a:spLocks noGrp="1"/>
          </p:cNvSpPr>
          <p:nvPr>
            <p:ph type="title"/>
          </p:nvPr>
        </p:nvSpPr>
        <p:spPr>
          <a:xfrm>
            <a:off x="342900" y="269025"/>
            <a:ext cx="4291800" cy="850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7"/>
          <p:cNvSpPr txBox="1">
            <a:spLocks noGrp="1"/>
          </p:cNvSpPr>
          <p:nvPr>
            <p:ph type="body" idx="1"/>
          </p:nvPr>
        </p:nvSpPr>
        <p:spPr>
          <a:xfrm>
            <a:off x="5349150" y="269025"/>
            <a:ext cx="3457500" cy="748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6" name="Google Shape;86;p17"/>
          <p:cNvSpPr/>
          <p:nvPr/>
        </p:nvSpPr>
        <p:spPr>
          <a:xfrm>
            <a:off x="3194300" y="1502438"/>
            <a:ext cx="2740500" cy="3144600"/>
          </a:xfrm>
          <a:prstGeom prst="roundRect">
            <a:avLst>
              <a:gd name="adj" fmla="val 728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87" name="Google Shape;87;p17"/>
          <p:cNvSpPr/>
          <p:nvPr/>
        </p:nvSpPr>
        <p:spPr>
          <a:xfrm>
            <a:off x="6049000" y="1502438"/>
            <a:ext cx="2866200" cy="3144600"/>
          </a:xfrm>
          <a:prstGeom prst="roundRect">
            <a:avLst>
              <a:gd name="adj" fmla="val 728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88" name="Google Shape;88;p17"/>
          <p:cNvSpPr txBox="1">
            <a:spLocks noGrp="1"/>
          </p:cNvSpPr>
          <p:nvPr>
            <p:ph type="body" idx="2"/>
          </p:nvPr>
        </p:nvSpPr>
        <p:spPr>
          <a:xfrm>
            <a:off x="219650" y="2925788"/>
            <a:ext cx="2862900" cy="1624500"/>
          </a:xfrm>
          <a:prstGeom prst="rect">
            <a:avLst/>
          </a:prstGeom>
        </p:spPr>
        <p:txBody>
          <a:bodyPr spcFirstLastPara="1" wrap="square" lIns="91425" tIns="91425" rIns="91425" bIns="91425" anchor="b"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89" name="Google Shape;89;p17"/>
          <p:cNvSpPr txBox="1">
            <a:spLocks noGrp="1"/>
          </p:cNvSpPr>
          <p:nvPr>
            <p:ph type="body" idx="3"/>
          </p:nvPr>
        </p:nvSpPr>
        <p:spPr>
          <a:xfrm>
            <a:off x="3196775" y="2925788"/>
            <a:ext cx="2740500" cy="1624500"/>
          </a:xfrm>
          <a:prstGeom prst="rect">
            <a:avLst/>
          </a:prstGeom>
        </p:spPr>
        <p:txBody>
          <a:bodyPr spcFirstLastPara="1" wrap="square" lIns="91425" tIns="91425" rIns="91425" bIns="91425" anchor="b"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90" name="Google Shape;90;p17"/>
          <p:cNvSpPr txBox="1">
            <a:spLocks noGrp="1"/>
          </p:cNvSpPr>
          <p:nvPr>
            <p:ph type="body" idx="4"/>
          </p:nvPr>
        </p:nvSpPr>
        <p:spPr>
          <a:xfrm>
            <a:off x="6043600" y="2925788"/>
            <a:ext cx="2862900" cy="1624500"/>
          </a:xfrm>
          <a:prstGeom prst="rect">
            <a:avLst/>
          </a:prstGeom>
        </p:spPr>
        <p:txBody>
          <a:bodyPr spcFirstLastPara="1" wrap="square" lIns="91425" tIns="91425" rIns="91425" bIns="91425" anchor="b"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91" name="Google Shape;91;p17"/>
          <p:cNvSpPr txBox="1">
            <a:spLocks noGrp="1"/>
          </p:cNvSpPr>
          <p:nvPr>
            <p:ph type="subTitle" idx="5"/>
          </p:nvPr>
        </p:nvSpPr>
        <p:spPr>
          <a:xfrm>
            <a:off x="283000" y="1546063"/>
            <a:ext cx="2419800" cy="447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92" name="Google Shape;92;p17"/>
          <p:cNvSpPr txBox="1">
            <a:spLocks noGrp="1"/>
          </p:cNvSpPr>
          <p:nvPr>
            <p:ph type="subTitle" idx="6"/>
          </p:nvPr>
        </p:nvSpPr>
        <p:spPr>
          <a:xfrm>
            <a:off x="3257646" y="1546063"/>
            <a:ext cx="2318400" cy="447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93" name="Google Shape;93;p17"/>
          <p:cNvSpPr txBox="1">
            <a:spLocks noGrp="1"/>
          </p:cNvSpPr>
          <p:nvPr>
            <p:ph type="subTitle" idx="7"/>
          </p:nvPr>
        </p:nvSpPr>
        <p:spPr>
          <a:xfrm>
            <a:off x="6118350" y="1546063"/>
            <a:ext cx="2419800" cy="447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94" name="Google Shape;94;p17"/>
          <p:cNvSpPr/>
          <p:nvPr/>
        </p:nvSpPr>
        <p:spPr>
          <a:xfrm>
            <a:off x="228600" y="4820575"/>
            <a:ext cx="8686800" cy="188700"/>
          </a:xfrm>
          <a:prstGeom prst="roundRect">
            <a:avLst>
              <a:gd name="adj" fmla="val 3112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7"/>
          <p:cNvSpPr txBox="1">
            <a:spLocks noGrp="1"/>
          </p:cNvSpPr>
          <p:nvPr>
            <p:ph type="subTitle" idx="8"/>
          </p:nvPr>
        </p:nvSpPr>
        <p:spPr>
          <a:xfrm>
            <a:off x="228600" y="4820575"/>
            <a:ext cx="3691500" cy="188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800"/>
              <a:buFont typeface="Archivo"/>
              <a:buNone/>
              <a:defRPr sz="800" b="0">
                <a:solidFill>
                  <a:schemeClr val="lt1"/>
                </a:solidFill>
                <a:latin typeface="Archivo"/>
                <a:ea typeface="Archivo"/>
                <a:cs typeface="Archivo"/>
                <a:sym typeface="Archivo"/>
              </a:defRPr>
            </a:lvl1pPr>
            <a:lvl2pPr lvl="1">
              <a:lnSpc>
                <a:spcPct val="100000"/>
              </a:lnSpc>
              <a:spcBef>
                <a:spcPts val="0"/>
              </a:spcBef>
              <a:spcAft>
                <a:spcPts val="0"/>
              </a:spcAft>
              <a:buClr>
                <a:schemeClr val="lt1"/>
              </a:buClr>
              <a:buSzPts val="1400"/>
              <a:buNone/>
              <a:defRPr>
                <a:solidFill>
                  <a:schemeClr val="lt1"/>
                </a:solidFill>
              </a:defRPr>
            </a:lvl2pPr>
            <a:lvl3pPr lvl="2">
              <a:lnSpc>
                <a:spcPct val="100000"/>
              </a:lnSpc>
              <a:spcBef>
                <a:spcPts val="0"/>
              </a:spcBef>
              <a:spcAft>
                <a:spcPts val="0"/>
              </a:spcAft>
              <a:buClr>
                <a:schemeClr val="lt1"/>
              </a:buClr>
              <a:buSzPts val="1400"/>
              <a:buNone/>
              <a:defRPr>
                <a:solidFill>
                  <a:schemeClr val="lt1"/>
                </a:solidFill>
              </a:defRPr>
            </a:lvl3pPr>
            <a:lvl4pPr lvl="3">
              <a:lnSpc>
                <a:spcPct val="100000"/>
              </a:lnSpc>
              <a:spcBef>
                <a:spcPts val="0"/>
              </a:spcBef>
              <a:spcAft>
                <a:spcPts val="0"/>
              </a:spcAft>
              <a:buClr>
                <a:schemeClr val="lt1"/>
              </a:buClr>
              <a:buSzPts val="1400"/>
              <a:buNone/>
              <a:defRPr>
                <a:solidFill>
                  <a:schemeClr val="lt1"/>
                </a:solidFill>
              </a:defRPr>
            </a:lvl4pPr>
            <a:lvl5pPr lvl="4">
              <a:lnSpc>
                <a:spcPct val="100000"/>
              </a:lnSpc>
              <a:spcBef>
                <a:spcPts val="0"/>
              </a:spcBef>
              <a:spcAft>
                <a:spcPts val="0"/>
              </a:spcAft>
              <a:buClr>
                <a:schemeClr val="lt1"/>
              </a:buClr>
              <a:buSzPts val="1400"/>
              <a:buNone/>
              <a:defRPr>
                <a:solidFill>
                  <a:schemeClr val="lt1"/>
                </a:solidFill>
              </a:defRPr>
            </a:lvl5pPr>
            <a:lvl6pPr lvl="5">
              <a:lnSpc>
                <a:spcPct val="100000"/>
              </a:lnSpc>
              <a:spcBef>
                <a:spcPts val="0"/>
              </a:spcBef>
              <a:spcAft>
                <a:spcPts val="0"/>
              </a:spcAft>
              <a:buClr>
                <a:schemeClr val="lt1"/>
              </a:buClr>
              <a:buSzPts val="1400"/>
              <a:buNone/>
              <a:defRPr>
                <a:solidFill>
                  <a:schemeClr val="lt1"/>
                </a:solidFill>
              </a:defRPr>
            </a:lvl6pPr>
            <a:lvl7pPr lvl="6">
              <a:lnSpc>
                <a:spcPct val="100000"/>
              </a:lnSpc>
              <a:spcBef>
                <a:spcPts val="0"/>
              </a:spcBef>
              <a:spcAft>
                <a:spcPts val="0"/>
              </a:spcAft>
              <a:buClr>
                <a:schemeClr val="lt1"/>
              </a:buClr>
              <a:buSzPts val="1400"/>
              <a:buNone/>
              <a:defRPr>
                <a:solidFill>
                  <a:schemeClr val="lt1"/>
                </a:solidFill>
              </a:defRPr>
            </a:lvl7pPr>
            <a:lvl8pPr lvl="7">
              <a:lnSpc>
                <a:spcPct val="100000"/>
              </a:lnSpc>
              <a:spcBef>
                <a:spcPts val="0"/>
              </a:spcBef>
              <a:spcAft>
                <a:spcPts val="0"/>
              </a:spcAft>
              <a:buClr>
                <a:schemeClr val="lt1"/>
              </a:buClr>
              <a:buSzPts val="1400"/>
              <a:buNone/>
              <a:defRPr>
                <a:solidFill>
                  <a:schemeClr val="lt1"/>
                </a:solidFill>
              </a:defRPr>
            </a:lvl8pPr>
            <a:lvl9pPr lvl="8">
              <a:lnSpc>
                <a:spcPct val="100000"/>
              </a:lnSpc>
              <a:spcBef>
                <a:spcPts val="0"/>
              </a:spcBef>
              <a:spcAft>
                <a:spcPts val="0"/>
              </a:spcAft>
              <a:buClr>
                <a:schemeClr val="lt1"/>
              </a:buClr>
              <a:buSzPts val="1400"/>
              <a:buNone/>
              <a:defRPr>
                <a:solidFill>
                  <a:schemeClr val="lt1"/>
                </a:solidFill>
              </a:defRPr>
            </a:lvl9pPr>
          </a:lstStyle>
          <a:p>
            <a:endParaRPr/>
          </a:p>
        </p:txBody>
      </p:sp>
      <p:sp>
        <p:nvSpPr>
          <p:cNvPr id="96" name="Google Shape;96;p17"/>
          <p:cNvSpPr txBox="1"/>
          <p:nvPr/>
        </p:nvSpPr>
        <p:spPr>
          <a:xfrm>
            <a:off x="8087300" y="4820575"/>
            <a:ext cx="828000" cy="18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chemeClr val="lt1"/>
                </a:solidFill>
                <a:latin typeface="Archivo"/>
                <a:ea typeface="Archivo"/>
                <a:cs typeface="Archivo"/>
                <a:sym typeface="Archivo"/>
              </a:rPr>
              <a:t>‹#›</a:t>
            </a:fld>
            <a:endParaRPr sz="800">
              <a:solidFill>
                <a:schemeClr val="lt1"/>
              </a:solidFill>
              <a:latin typeface="Archivo"/>
              <a:ea typeface="Archivo"/>
              <a:cs typeface="Archivo"/>
              <a:sym typeface="Archiv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e Chart">
  <p:cSld name="CUSTOM_3">
    <p:spTree>
      <p:nvGrpSpPr>
        <p:cNvPr id="1" name="Shape 97"/>
        <p:cNvGrpSpPr/>
        <p:nvPr/>
      </p:nvGrpSpPr>
      <p:grpSpPr>
        <a:xfrm>
          <a:off x="0" y="0"/>
          <a:ext cx="0" cy="0"/>
          <a:chOff x="0" y="0"/>
          <a:chExt cx="0" cy="0"/>
        </a:xfrm>
      </p:grpSpPr>
      <p:sp>
        <p:nvSpPr>
          <p:cNvPr id="98" name="Google Shape;98;p18"/>
          <p:cNvSpPr/>
          <p:nvPr/>
        </p:nvSpPr>
        <p:spPr>
          <a:xfrm>
            <a:off x="228600" y="223625"/>
            <a:ext cx="4286100" cy="1617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8"/>
          <p:cNvSpPr/>
          <p:nvPr/>
        </p:nvSpPr>
        <p:spPr>
          <a:xfrm>
            <a:off x="228600" y="2007883"/>
            <a:ext cx="4286100" cy="2639100"/>
          </a:xfrm>
          <a:prstGeom prst="roundRect">
            <a:avLst>
              <a:gd name="adj" fmla="val 945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18"/>
          <p:cNvSpPr/>
          <p:nvPr/>
        </p:nvSpPr>
        <p:spPr>
          <a:xfrm>
            <a:off x="4635150" y="223620"/>
            <a:ext cx="4286100" cy="4423500"/>
          </a:xfrm>
          <a:prstGeom prst="roundRect">
            <a:avLst>
              <a:gd name="adj" fmla="val 9454"/>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8"/>
          <p:cNvSpPr txBox="1">
            <a:spLocks noGrp="1"/>
          </p:cNvSpPr>
          <p:nvPr>
            <p:ph type="title"/>
          </p:nvPr>
        </p:nvSpPr>
        <p:spPr>
          <a:xfrm>
            <a:off x="486900" y="313025"/>
            <a:ext cx="3768600" cy="1439100"/>
          </a:xfrm>
          <a:prstGeom prst="rect">
            <a:avLst/>
          </a:prstGeom>
        </p:spPr>
        <p:txBody>
          <a:bodyPr spcFirstLastPara="1" wrap="square" lIns="91425" tIns="91425" rIns="91425" bIns="91425" anchor="t" anchorCtr="0">
            <a:normAutofit/>
          </a:bodyPr>
          <a:lstStyle>
            <a:lvl1pPr lvl="0">
              <a:spcBef>
                <a:spcPts val="0"/>
              </a:spcBef>
              <a:spcAft>
                <a:spcPts val="0"/>
              </a:spcAft>
              <a:buSzPts val="15900"/>
              <a:buNone/>
              <a:defRPr sz="15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2" name="Google Shape;102;p18"/>
          <p:cNvSpPr txBox="1">
            <a:spLocks noGrp="1"/>
          </p:cNvSpPr>
          <p:nvPr>
            <p:ph type="subTitle" idx="1"/>
          </p:nvPr>
        </p:nvSpPr>
        <p:spPr>
          <a:xfrm>
            <a:off x="300250" y="2184550"/>
            <a:ext cx="3609900" cy="497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103" name="Google Shape;103;p18"/>
          <p:cNvSpPr txBox="1">
            <a:spLocks noGrp="1"/>
          </p:cNvSpPr>
          <p:nvPr>
            <p:ph type="body" idx="2"/>
          </p:nvPr>
        </p:nvSpPr>
        <p:spPr>
          <a:xfrm>
            <a:off x="342625" y="2878200"/>
            <a:ext cx="4005600" cy="1617900"/>
          </a:xfrm>
          <a:prstGeom prst="rect">
            <a:avLst/>
          </a:prstGeom>
        </p:spPr>
        <p:txBody>
          <a:bodyPr spcFirstLastPara="1" wrap="square" lIns="91425" tIns="91425" rIns="91425" bIns="91425" anchor="b"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104" name="Google Shape;104;p18"/>
          <p:cNvSpPr/>
          <p:nvPr/>
        </p:nvSpPr>
        <p:spPr>
          <a:xfrm>
            <a:off x="228600" y="4820575"/>
            <a:ext cx="8686800" cy="188700"/>
          </a:xfrm>
          <a:prstGeom prst="roundRect">
            <a:avLst>
              <a:gd name="adj" fmla="val 3112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8"/>
          <p:cNvSpPr txBox="1">
            <a:spLocks noGrp="1"/>
          </p:cNvSpPr>
          <p:nvPr>
            <p:ph type="subTitle" idx="3"/>
          </p:nvPr>
        </p:nvSpPr>
        <p:spPr>
          <a:xfrm>
            <a:off x="228600" y="4820575"/>
            <a:ext cx="3691500" cy="188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800"/>
              <a:buFont typeface="Archivo"/>
              <a:buNone/>
              <a:defRPr sz="800" b="0">
                <a:solidFill>
                  <a:schemeClr val="lt1"/>
                </a:solidFill>
                <a:latin typeface="Archivo"/>
                <a:ea typeface="Archivo"/>
                <a:cs typeface="Archivo"/>
                <a:sym typeface="Archivo"/>
              </a:defRPr>
            </a:lvl1pPr>
            <a:lvl2pPr lvl="1">
              <a:lnSpc>
                <a:spcPct val="100000"/>
              </a:lnSpc>
              <a:spcBef>
                <a:spcPts val="0"/>
              </a:spcBef>
              <a:spcAft>
                <a:spcPts val="0"/>
              </a:spcAft>
              <a:buClr>
                <a:schemeClr val="lt1"/>
              </a:buClr>
              <a:buSzPts val="1400"/>
              <a:buNone/>
              <a:defRPr>
                <a:solidFill>
                  <a:schemeClr val="lt1"/>
                </a:solidFill>
              </a:defRPr>
            </a:lvl2pPr>
            <a:lvl3pPr lvl="2">
              <a:lnSpc>
                <a:spcPct val="100000"/>
              </a:lnSpc>
              <a:spcBef>
                <a:spcPts val="0"/>
              </a:spcBef>
              <a:spcAft>
                <a:spcPts val="0"/>
              </a:spcAft>
              <a:buClr>
                <a:schemeClr val="lt1"/>
              </a:buClr>
              <a:buSzPts val="1400"/>
              <a:buNone/>
              <a:defRPr>
                <a:solidFill>
                  <a:schemeClr val="lt1"/>
                </a:solidFill>
              </a:defRPr>
            </a:lvl3pPr>
            <a:lvl4pPr lvl="3">
              <a:lnSpc>
                <a:spcPct val="100000"/>
              </a:lnSpc>
              <a:spcBef>
                <a:spcPts val="0"/>
              </a:spcBef>
              <a:spcAft>
                <a:spcPts val="0"/>
              </a:spcAft>
              <a:buClr>
                <a:schemeClr val="lt1"/>
              </a:buClr>
              <a:buSzPts val="1400"/>
              <a:buNone/>
              <a:defRPr>
                <a:solidFill>
                  <a:schemeClr val="lt1"/>
                </a:solidFill>
              </a:defRPr>
            </a:lvl4pPr>
            <a:lvl5pPr lvl="4">
              <a:lnSpc>
                <a:spcPct val="100000"/>
              </a:lnSpc>
              <a:spcBef>
                <a:spcPts val="0"/>
              </a:spcBef>
              <a:spcAft>
                <a:spcPts val="0"/>
              </a:spcAft>
              <a:buClr>
                <a:schemeClr val="lt1"/>
              </a:buClr>
              <a:buSzPts val="1400"/>
              <a:buNone/>
              <a:defRPr>
                <a:solidFill>
                  <a:schemeClr val="lt1"/>
                </a:solidFill>
              </a:defRPr>
            </a:lvl5pPr>
            <a:lvl6pPr lvl="5">
              <a:lnSpc>
                <a:spcPct val="100000"/>
              </a:lnSpc>
              <a:spcBef>
                <a:spcPts val="0"/>
              </a:spcBef>
              <a:spcAft>
                <a:spcPts val="0"/>
              </a:spcAft>
              <a:buClr>
                <a:schemeClr val="lt1"/>
              </a:buClr>
              <a:buSzPts val="1400"/>
              <a:buNone/>
              <a:defRPr>
                <a:solidFill>
                  <a:schemeClr val="lt1"/>
                </a:solidFill>
              </a:defRPr>
            </a:lvl6pPr>
            <a:lvl7pPr lvl="6">
              <a:lnSpc>
                <a:spcPct val="100000"/>
              </a:lnSpc>
              <a:spcBef>
                <a:spcPts val="0"/>
              </a:spcBef>
              <a:spcAft>
                <a:spcPts val="0"/>
              </a:spcAft>
              <a:buClr>
                <a:schemeClr val="lt1"/>
              </a:buClr>
              <a:buSzPts val="1400"/>
              <a:buNone/>
              <a:defRPr>
                <a:solidFill>
                  <a:schemeClr val="lt1"/>
                </a:solidFill>
              </a:defRPr>
            </a:lvl7pPr>
            <a:lvl8pPr lvl="7">
              <a:lnSpc>
                <a:spcPct val="100000"/>
              </a:lnSpc>
              <a:spcBef>
                <a:spcPts val="0"/>
              </a:spcBef>
              <a:spcAft>
                <a:spcPts val="0"/>
              </a:spcAft>
              <a:buClr>
                <a:schemeClr val="lt1"/>
              </a:buClr>
              <a:buSzPts val="1400"/>
              <a:buNone/>
              <a:defRPr>
                <a:solidFill>
                  <a:schemeClr val="lt1"/>
                </a:solidFill>
              </a:defRPr>
            </a:lvl8pPr>
            <a:lvl9pPr lvl="8">
              <a:lnSpc>
                <a:spcPct val="100000"/>
              </a:lnSpc>
              <a:spcBef>
                <a:spcPts val="0"/>
              </a:spcBef>
              <a:spcAft>
                <a:spcPts val="0"/>
              </a:spcAft>
              <a:buClr>
                <a:schemeClr val="lt1"/>
              </a:buClr>
              <a:buSzPts val="1400"/>
              <a:buNone/>
              <a:defRPr>
                <a:solidFill>
                  <a:schemeClr val="lt1"/>
                </a:solidFill>
              </a:defRPr>
            </a:lvl9pPr>
          </a:lstStyle>
          <a:p>
            <a:endParaRPr/>
          </a:p>
        </p:txBody>
      </p:sp>
      <p:sp>
        <p:nvSpPr>
          <p:cNvPr id="106" name="Google Shape;106;p18"/>
          <p:cNvSpPr txBox="1"/>
          <p:nvPr/>
        </p:nvSpPr>
        <p:spPr>
          <a:xfrm>
            <a:off x="8087300" y="4820575"/>
            <a:ext cx="828000" cy="18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chemeClr val="lt1"/>
                </a:solidFill>
                <a:latin typeface="Archivo"/>
                <a:ea typeface="Archivo"/>
                <a:cs typeface="Archivo"/>
                <a:sym typeface="Archivo"/>
              </a:rPr>
              <a:t>‹#›</a:t>
            </a:fld>
            <a:endParaRPr sz="800">
              <a:solidFill>
                <a:schemeClr val="lt1"/>
              </a:solidFill>
              <a:latin typeface="Archivo"/>
              <a:ea typeface="Archivo"/>
              <a:cs typeface="Archivo"/>
              <a:sym typeface="Archiv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peration slide">
  <p:cSld name="CUSTOM_12">
    <p:spTree>
      <p:nvGrpSpPr>
        <p:cNvPr id="1" name="Shape 107"/>
        <p:cNvGrpSpPr/>
        <p:nvPr/>
      </p:nvGrpSpPr>
      <p:grpSpPr>
        <a:xfrm>
          <a:off x="0" y="0"/>
          <a:ext cx="0" cy="0"/>
          <a:chOff x="0" y="0"/>
          <a:chExt cx="0" cy="0"/>
        </a:xfrm>
      </p:grpSpPr>
      <p:sp>
        <p:nvSpPr>
          <p:cNvPr id="108" name="Google Shape;108;p19"/>
          <p:cNvSpPr/>
          <p:nvPr/>
        </p:nvSpPr>
        <p:spPr>
          <a:xfrm>
            <a:off x="228600" y="3378300"/>
            <a:ext cx="8686800" cy="1245300"/>
          </a:xfrm>
          <a:prstGeom prst="roundRect">
            <a:avLst>
              <a:gd name="adj" fmla="val 1428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9"/>
          <p:cNvSpPr/>
          <p:nvPr/>
        </p:nvSpPr>
        <p:spPr>
          <a:xfrm>
            <a:off x="228600" y="223625"/>
            <a:ext cx="4286100" cy="924600"/>
          </a:xfrm>
          <a:prstGeom prst="roundRect">
            <a:avLst>
              <a:gd name="adj" fmla="val 1975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9"/>
          <p:cNvSpPr/>
          <p:nvPr/>
        </p:nvSpPr>
        <p:spPr>
          <a:xfrm>
            <a:off x="228600" y="1275183"/>
            <a:ext cx="4286100" cy="924600"/>
          </a:xfrm>
          <a:prstGeom prst="roundRect">
            <a:avLst>
              <a:gd name="adj" fmla="val 1975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19"/>
          <p:cNvSpPr/>
          <p:nvPr/>
        </p:nvSpPr>
        <p:spPr>
          <a:xfrm>
            <a:off x="228600" y="2326742"/>
            <a:ext cx="4286100" cy="924600"/>
          </a:xfrm>
          <a:prstGeom prst="roundRect">
            <a:avLst>
              <a:gd name="adj" fmla="val 19759"/>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9"/>
          <p:cNvSpPr txBox="1">
            <a:spLocks noGrp="1"/>
          </p:cNvSpPr>
          <p:nvPr>
            <p:ph type="title"/>
          </p:nvPr>
        </p:nvSpPr>
        <p:spPr>
          <a:xfrm>
            <a:off x="345750" y="3423713"/>
            <a:ext cx="4168800" cy="973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13" name="Google Shape;113;p19"/>
          <p:cNvSpPr txBox="1">
            <a:spLocks noGrp="1"/>
          </p:cNvSpPr>
          <p:nvPr>
            <p:ph type="subTitle" idx="1"/>
          </p:nvPr>
        </p:nvSpPr>
        <p:spPr>
          <a:xfrm>
            <a:off x="342900" y="223625"/>
            <a:ext cx="2028300" cy="924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14" name="Google Shape;114;p19"/>
          <p:cNvSpPr txBox="1">
            <a:spLocks noGrp="1"/>
          </p:cNvSpPr>
          <p:nvPr>
            <p:ph type="body" idx="2"/>
          </p:nvPr>
        </p:nvSpPr>
        <p:spPr>
          <a:xfrm>
            <a:off x="2167777" y="223625"/>
            <a:ext cx="2346900" cy="924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15" name="Google Shape;115;p19"/>
          <p:cNvSpPr txBox="1">
            <a:spLocks noGrp="1"/>
          </p:cNvSpPr>
          <p:nvPr>
            <p:ph type="subTitle" idx="3"/>
          </p:nvPr>
        </p:nvSpPr>
        <p:spPr>
          <a:xfrm>
            <a:off x="342947" y="1275188"/>
            <a:ext cx="2028300" cy="924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16" name="Google Shape;116;p19"/>
          <p:cNvSpPr txBox="1">
            <a:spLocks noGrp="1"/>
          </p:cNvSpPr>
          <p:nvPr>
            <p:ph type="body" idx="4"/>
          </p:nvPr>
        </p:nvSpPr>
        <p:spPr>
          <a:xfrm>
            <a:off x="2167820" y="1275188"/>
            <a:ext cx="2346900" cy="924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17" name="Google Shape;117;p19"/>
          <p:cNvSpPr txBox="1">
            <a:spLocks noGrp="1"/>
          </p:cNvSpPr>
          <p:nvPr>
            <p:ph type="subTitle" idx="5"/>
          </p:nvPr>
        </p:nvSpPr>
        <p:spPr>
          <a:xfrm>
            <a:off x="342947" y="2326750"/>
            <a:ext cx="2028300" cy="924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18" name="Google Shape;118;p19"/>
          <p:cNvSpPr txBox="1">
            <a:spLocks noGrp="1"/>
          </p:cNvSpPr>
          <p:nvPr>
            <p:ph type="body" idx="6"/>
          </p:nvPr>
        </p:nvSpPr>
        <p:spPr>
          <a:xfrm>
            <a:off x="2167820" y="2326750"/>
            <a:ext cx="2346900" cy="924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19" name="Google Shape;119;p19"/>
          <p:cNvSpPr/>
          <p:nvPr/>
        </p:nvSpPr>
        <p:spPr>
          <a:xfrm>
            <a:off x="228600" y="4820575"/>
            <a:ext cx="8686800" cy="188700"/>
          </a:xfrm>
          <a:prstGeom prst="roundRect">
            <a:avLst>
              <a:gd name="adj" fmla="val 3112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9"/>
          <p:cNvSpPr txBox="1">
            <a:spLocks noGrp="1"/>
          </p:cNvSpPr>
          <p:nvPr>
            <p:ph type="subTitle" idx="7"/>
          </p:nvPr>
        </p:nvSpPr>
        <p:spPr>
          <a:xfrm>
            <a:off x="228600" y="4820575"/>
            <a:ext cx="3691500" cy="188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800"/>
              <a:buFont typeface="Archivo"/>
              <a:buNone/>
              <a:defRPr sz="800" b="0">
                <a:solidFill>
                  <a:schemeClr val="lt1"/>
                </a:solidFill>
                <a:latin typeface="Archivo"/>
                <a:ea typeface="Archivo"/>
                <a:cs typeface="Archivo"/>
                <a:sym typeface="Archivo"/>
              </a:defRPr>
            </a:lvl1pPr>
            <a:lvl2pPr lvl="1">
              <a:lnSpc>
                <a:spcPct val="100000"/>
              </a:lnSpc>
              <a:spcBef>
                <a:spcPts val="0"/>
              </a:spcBef>
              <a:spcAft>
                <a:spcPts val="0"/>
              </a:spcAft>
              <a:buClr>
                <a:schemeClr val="lt1"/>
              </a:buClr>
              <a:buSzPts val="1400"/>
              <a:buNone/>
              <a:defRPr>
                <a:solidFill>
                  <a:schemeClr val="lt1"/>
                </a:solidFill>
              </a:defRPr>
            </a:lvl2pPr>
            <a:lvl3pPr lvl="2">
              <a:lnSpc>
                <a:spcPct val="100000"/>
              </a:lnSpc>
              <a:spcBef>
                <a:spcPts val="0"/>
              </a:spcBef>
              <a:spcAft>
                <a:spcPts val="0"/>
              </a:spcAft>
              <a:buClr>
                <a:schemeClr val="lt1"/>
              </a:buClr>
              <a:buSzPts val="1400"/>
              <a:buNone/>
              <a:defRPr>
                <a:solidFill>
                  <a:schemeClr val="lt1"/>
                </a:solidFill>
              </a:defRPr>
            </a:lvl3pPr>
            <a:lvl4pPr lvl="3">
              <a:lnSpc>
                <a:spcPct val="100000"/>
              </a:lnSpc>
              <a:spcBef>
                <a:spcPts val="0"/>
              </a:spcBef>
              <a:spcAft>
                <a:spcPts val="0"/>
              </a:spcAft>
              <a:buClr>
                <a:schemeClr val="lt1"/>
              </a:buClr>
              <a:buSzPts val="1400"/>
              <a:buNone/>
              <a:defRPr>
                <a:solidFill>
                  <a:schemeClr val="lt1"/>
                </a:solidFill>
              </a:defRPr>
            </a:lvl4pPr>
            <a:lvl5pPr lvl="4">
              <a:lnSpc>
                <a:spcPct val="100000"/>
              </a:lnSpc>
              <a:spcBef>
                <a:spcPts val="0"/>
              </a:spcBef>
              <a:spcAft>
                <a:spcPts val="0"/>
              </a:spcAft>
              <a:buClr>
                <a:schemeClr val="lt1"/>
              </a:buClr>
              <a:buSzPts val="1400"/>
              <a:buNone/>
              <a:defRPr>
                <a:solidFill>
                  <a:schemeClr val="lt1"/>
                </a:solidFill>
              </a:defRPr>
            </a:lvl5pPr>
            <a:lvl6pPr lvl="5">
              <a:lnSpc>
                <a:spcPct val="100000"/>
              </a:lnSpc>
              <a:spcBef>
                <a:spcPts val="0"/>
              </a:spcBef>
              <a:spcAft>
                <a:spcPts val="0"/>
              </a:spcAft>
              <a:buClr>
                <a:schemeClr val="lt1"/>
              </a:buClr>
              <a:buSzPts val="1400"/>
              <a:buNone/>
              <a:defRPr>
                <a:solidFill>
                  <a:schemeClr val="lt1"/>
                </a:solidFill>
              </a:defRPr>
            </a:lvl6pPr>
            <a:lvl7pPr lvl="6">
              <a:lnSpc>
                <a:spcPct val="100000"/>
              </a:lnSpc>
              <a:spcBef>
                <a:spcPts val="0"/>
              </a:spcBef>
              <a:spcAft>
                <a:spcPts val="0"/>
              </a:spcAft>
              <a:buClr>
                <a:schemeClr val="lt1"/>
              </a:buClr>
              <a:buSzPts val="1400"/>
              <a:buNone/>
              <a:defRPr>
                <a:solidFill>
                  <a:schemeClr val="lt1"/>
                </a:solidFill>
              </a:defRPr>
            </a:lvl7pPr>
            <a:lvl8pPr lvl="7">
              <a:lnSpc>
                <a:spcPct val="100000"/>
              </a:lnSpc>
              <a:spcBef>
                <a:spcPts val="0"/>
              </a:spcBef>
              <a:spcAft>
                <a:spcPts val="0"/>
              </a:spcAft>
              <a:buClr>
                <a:schemeClr val="lt1"/>
              </a:buClr>
              <a:buSzPts val="1400"/>
              <a:buNone/>
              <a:defRPr>
                <a:solidFill>
                  <a:schemeClr val="lt1"/>
                </a:solidFill>
              </a:defRPr>
            </a:lvl8pPr>
            <a:lvl9pPr lvl="8">
              <a:lnSpc>
                <a:spcPct val="100000"/>
              </a:lnSpc>
              <a:spcBef>
                <a:spcPts val="0"/>
              </a:spcBef>
              <a:spcAft>
                <a:spcPts val="0"/>
              </a:spcAft>
              <a:buClr>
                <a:schemeClr val="lt1"/>
              </a:buClr>
              <a:buSzPts val="1400"/>
              <a:buNone/>
              <a:defRPr>
                <a:solidFill>
                  <a:schemeClr val="lt1"/>
                </a:solidFill>
              </a:defRPr>
            </a:lvl9pPr>
          </a:lstStyle>
          <a:p>
            <a:endParaRPr/>
          </a:p>
        </p:txBody>
      </p:sp>
      <p:sp>
        <p:nvSpPr>
          <p:cNvPr id="121" name="Google Shape;121;p19"/>
          <p:cNvSpPr/>
          <p:nvPr/>
        </p:nvSpPr>
        <p:spPr>
          <a:xfrm>
            <a:off x="4635138" y="223638"/>
            <a:ext cx="4286100" cy="924600"/>
          </a:xfrm>
          <a:prstGeom prst="roundRect">
            <a:avLst>
              <a:gd name="adj" fmla="val 1975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9"/>
          <p:cNvSpPr/>
          <p:nvPr/>
        </p:nvSpPr>
        <p:spPr>
          <a:xfrm>
            <a:off x="4635138" y="1275196"/>
            <a:ext cx="4286100" cy="924600"/>
          </a:xfrm>
          <a:prstGeom prst="roundRect">
            <a:avLst>
              <a:gd name="adj" fmla="val 1975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19"/>
          <p:cNvSpPr/>
          <p:nvPr/>
        </p:nvSpPr>
        <p:spPr>
          <a:xfrm>
            <a:off x="4635138" y="2326754"/>
            <a:ext cx="4286100" cy="924600"/>
          </a:xfrm>
          <a:prstGeom prst="roundRect">
            <a:avLst>
              <a:gd name="adj" fmla="val 19759"/>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19"/>
          <p:cNvSpPr txBox="1">
            <a:spLocks noGrp="1"/>
          </p:cNvSpPr>
          <p:nvPr>
            <p:ph type="subTitle" idx="8"/>
          </p:nvPr>
        </p:nvSpPr>
        <p:spPr>
          <a:xfrm>
            <a:off x="4749850" y="223650"/>
            <a:ext cx="1908300" cy="924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25" name="Google Shape;125;p19"/>
          <p:cNvSpPr txBox="1">
            <a:spLocks noGrp="1"/>
          </p:cNvSpPr>
          <p:nvPr>
            <p:ph type="body" idx="9"/>
          </p:nvPr>
        </p:nvSpPr>
        <p:spPr>
          <a:xfrm>
            <a:off x="6574314" y="223638"/>
            <a:ext cx="2346900" cy="924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26" name="Google Shape;126;p19"/>
          <p:cNvSpPr txBox="1">
            <a:spLocks noGrp="1"/>
          </p:cNvSpPr>
          <p:nvPr>
            <p:ph type="subTitle" idx="13"/>
          </p:nvPr>
        </p:nvSpPr>
        <p:spPr>
          <a:xfrm>
            <a:off x="4749894" y="1275213"/>
            <a:ext cx="1908300" cy="924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27" name="Google Shape;127;p19"/>
          <p:cNvSpPr txBox="1">
            <a:spLocks noGrp="1"/>
          </p:cNvSpPr>
          <p:nvPr>
            <p:ph type="body" idx="14"/>
          </p:nvPr>
        </p:nvSpPr>
        <p:spPr>
          <a:xfrm>
            <a:off x="6574357" y="1275200"/>
            <a:ext cx="2346900" cy="924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28" name="Google Shape;128;p19"/>
          <p:cNvSpPr txBox="1">
            <a:spLocks noGrp="1"/>
          </p:cNvSpPr>
          <p:nvPr>
            <p:ph type="subTitle" idx="15"/>
          </p:nvPr>
        </p:nvSpPr>
        <p:spPr>
          <a:xfrm>
            <a:off x="4749894" y="2326775"/>
            <a:ext cx="1908300" cy="924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29" name="Google Shape;129;p19"/>
          <p:cNvSpPr txBox="1">
            <a:spLocks noGrp="1"/>
          </p:cNvSpPr>
          <p:nvPr>
            <p:ph type="body" idx="16"/>
          </p:nvPr>
        </p:nvSpPr>
        <p:spPr>
          <a:xfrm>
            <a:off x="6574357" y="2326763"/>
            <a:ext cx="2346900" cy="9246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30" name="Google Shape;130;p19"/>
          <p:cNvSpPr txBox="1">
            <a:spLocks noGrp="1"/>
          </p:cNvSpPr>
          <p:nvPr>
            <p:ph type="body" idx="17"/>
          </p:nvPr>
        </p:nvSpPr>
        <p:spPr>
          <a:xfrm>
            <a:off x="4634650" y="3423725"/>
            <a:ext cx="3452100" cy="748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1" name="Google Shape;131;p19"/>
          <p:cNvSpPr txBox="1"/>
          <p:nvPr/>
        </p:nvSpPr>
        <p:spPr>
          <a:xfrm>
            <a:off x="8087300" y="4820575"/>
            <a:ext cx="828000" cy="18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chemeClr val="lt1"/>
                </a:solidFill>
                <a:latin typeface="Archivo"/>
                <a:ea typeface="Archivo"/>
                <a:cs typeface="Archivo"/>
                <a:sym typeface="Archivo"/>
              </a:rPr>
              <a:t>‹#›</a:t>
            </a:fld>
            <a:endParaRPr sz="800">
              <a:solidFill>
                <a:schemeClr val="lt1"/>
              </a:solidFill>
              <a:latin typeface="Archivo"/>
              <a:ea typeface="Archivo"/>
              <a:cs typeface="Archivo"/>
              <a:sym typeface="Archiv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p21"/>
          <p:cNvSpPr txBox="1">
            <a:spLocks noGrp="1"/>
          </p:cNvSpPr>
          <p:nvPr>
            <p:ph type="ctrTitle"/>
          </p:nvPr>
        </p:nvSpPr>
        <p:spPr>
          <a:xfrm>
            <a:off x="1143000" y="530995"/>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1"/>
          <p:cNvSpPr txBox="1">
            <a:spLocks noGrp="1"/>
          </p:cNvSpPr>
          <p:nvPr>
            <p:ph type="subTitle" idx="1"/>
          </p:nvPr>
        </p:nvSpPr>
        <p:spPr>
          <a:xfrm>
            <a:off x="1163530" y="3943350"/>
            <a:ext cx="6858000" cy="457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39" name="Google Shape;139;p21"/>
          <p:cNvPicPr preferRelativeResize="0"/>
          <p:nvPr/>
        </p:nvPicPr>
        <p:blipFill rotWithShape="1">
          <a:blip r:embed="rId2">
            <a:alphaModFix/>
          </a:blip>
          <a:srcRect/>
          <a:stretch/>
        </p:blipFill>
        <p:spPr>
          <a:xfrm>
            <a:off x="2628900" y="2686050"/>
            <a:ext cx="3886200" cy="1055897"/>
          </a:xfrm>
          <a:prstGeom prst="rect">
            <a:avLst/>
          </a:prstGeom>
          <a:noFill/>
          <a:ln>
            <a:noFill/>
          </a:ln>
        </p:spPr>
      </p:pic>
      <p:sp>
        <p:nvSpPr>
          <p:cNvPr id="140" name="Google Shape;140;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200">
                <a:solidFill>
                  <a:srgbClr val="888888"/>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 name="Google Shape;143;p22"/>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4" name="Google Shape;144;p22"/>
          <p:cNvSpPr>
            <a:spLocks noGrp="1"/>
          </p:cNvSpPr>
          <p:nvPr>
            <p:ph type="pic" idx="2"/>
          </p:nvPr>
        </p:nvSpPr>
        <p:spPr>
          <a:xfrm>
            <a:off x="5142309" y="1369220"/>
            <a:ext cx="3373041" cy="3088481"/>
          </a:xfrm>
          <a:prstGeom prst="rect">
            <a:avLst/>
          </a:prstGeom>
          <a:noFill/>
          <a:ln>
            <a:noFill/>
          </a:ln>
        </p:spPr>
      </p:sp>
      <p:sp>
        <p:nvSpPr>
          <p:cNvPr id="145" name="Google Shape;145;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200">
                <a:solidFill>
                  <a:srgbClr val="888888"/>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8" name="Google Shape;148;p23"/>
          <p:cNvSpPr txBox="1">
            <a:spLocks noGrp="1"/>
          </p:cNvSpPr>
          <p:nvPr>
            <p:ph type="body" idx="1"/>
          </p:nvPr>
        </p:nvSpPr>
        <p:spPr>
          <a:xfrm>
            <a:off x="629841" y="1314450"/>
            <a:ext cx="7885509" cy="507206"/>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9" name="Google Shape;149;p23"/>
          <p:cNvSpPr txBox="1">
            <a:spLocks noGrp="1"/>
          </p:cNvSpPr>
          <p:nvPr>
            <p:ph type="body" idx="2"/>
          </p:nvPr>
        </p:nvSpPr>
        <p:spPr>
          <a:xfrm>
            <a:off x="629841" y="1878806"/>
            <a:ext cx="7885509" cy="2693195"/>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200">
                <a:solidFill>
                  <a:srgbClr val="888888"/>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629841" y="273844"/>
            <a:ext cx="7886700" cy="86915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4"/>
          <p:cNvSpPr txBox="1">
            <a:spLocks noGrp="1"/>
          </p:cNvSpPr>
          <p:nvPr>
            <p:ph type="body" idx="1"/>
          </p:nvPr>
        </p:nvSpPr>
        <p:spPr>
          <a:xfrm>
            <a:off x="629841" y="1314450"/>
            <a:ext cx="4285059" cy="507206"/>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 name="Google Shape;154;p24"/>
          <p:cNvSpPr txBox="1">
            <a:spLocks noGrp="1"/>
          </p:cNvSpPr>
          <p:nvPr>
            <p:ph type="body" idx="2"/>
          </p:nvPr>
        </p:nvSpPr>
        <p:spPr>
          <a:xfrm>
            <a:off x="629841" y="1878806"/>
            <a:ext cx="4285059" cy="2693195"/>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24"/>
          <p:cNvSpPr>
            <a:spLocks noGrp="1"/>
          </p:cNvSpPr>
          <p:nvPr>
            <p:ph type="pic" idx="3"/>
          </p:nvPr>
        </p:nvSpPr>
        <p:spPr>
          <a:xfrm>
            <a:off x="5143500" y="1314450"/>
            <a:ext cx="3373041" cy="3257551"/>
          </a:xfrm>
          <a:prstGeom prst="rect">
            <a:avLst/>
          </a:prstGeom>
          <a:noFill/>
          <a:ln>
            <a:noFill/>
          </a:ln>
        </p:spPr>
      </p:sp>
      <p:sp>
        <p:nvSpPr>
          <p:cNvPr id="156" name="Google Shape;156;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200">
                <a:solidFill>
                  <a:srgbClr val="888888"/>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7"/>
        <p:cNvGrpSpPr/>
        <p:nvPr/>
      </p:nvGrpSpPr>
      <p:grpSpPr>
        <a:xfrm>
          <a:off x="0" y="0"/>
          <a:ext cx="0" cy="0"/>
          <a:chOff x="0" y="0"/>
          <a:chExt cx="0" cy="0"/>
        </a:xfrm>
      </p:grpSpPr>
      <p:sp>
        <p:nvSpPr>
          <p:cNvPr id="158" name="Google Shape;158;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159" name="Google Shape;159;p25"/>
          <p:cNvPicPr preferRelativeResize="0"/>
          <p:nvPr/>
        </p:nvPicPr>
        <p:blipFill rotWithShape="1">
          <a:blip r:embed="rId2">
            <a:alphaModFix/>
          </a:blip>
          <a:srcRect/>
          <a:stretch/>
        </p:blipFill>
        <p:spPr>
          <a:xfrm>
            <a:off x="342900" y="285750"/>
            <a:ext cx="3642360" cy="2457450"/>
          </a:xfrm>
          <a:prstGeom prst="rect">
            <a:avLst/>
          </a:prstGeom>
          <a:noFill/>
          <a:ln>
            <a:noFill/>
          </a:ln>
        </p:spPr>
      </p:pic>
      <p:sp>
        <p:nvSpPr>
          <p:cNvPr id="160" name="Google Shape;160;p25"/>
          <p:cNvSpPr txBox="1"/>
          <p:nvPr/>
        </p:nvSpPr>
        <p:spPr>
          <a:xfrm>
            <a:off x="5829300" y="3486150"/>
            <a:ext cx="2800350" cy="623248"/>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800" b="1" i="0" u="none" strike="noStrike" cap="none">
                <a:solidFill>
                  <a:schemeClr val="dk1"/>
                </a:solidFill>
                <a:latin typeface="Calibri"/>
                <a:ea typeface="Calibri"/>
                <a:cs typeface="Calibri"/>
                <a:sym typeface="Calibri"/>
              </a:rPr>
              <a:t>second-sense.org</a:t>
            </a:r>
            <a:endParaRPr sz="1100"/>
          </a:p>
          <a:p>
            <a:pPr marL="0" marR="0" lvl="0" indent="0" algn="r" rtl="0">
              <a:spcBef>
                <a:spcPts val="0"/>
              </a:spcBef>
              <a:spcAft>
                <a:spcPts val="0"/>
              </a:spcAft>
              <a:buNone/>
            </a:pPr>
            <a:r>
              <a:rPr lang="en" sz="1800" b="1" i="0" u="none" strike="noStrike" cap="none">
                <a:solidFill>
                  <a:schemeClr val="dk1"/>
                </a:solidFill>
                <a:latin typeface="Calibri"/>
                <a:ea typeface="Calibri"/>
                <a:cs typeface="Calibri"/>
                <a:sym typeface="Calibri"/>
              </a:rPr>
              <a:t>312-236-8569</a:t>
            </a:r>
            <a:endParaRPr sz="1800" b="1" i="0" u="none" strike="noStrike" cap="none">
              <a:solidFill>
                <a:schemeClr val="dk1"/>
              </a:solidFill>
              <a:latin typeface="Calibri"/>
              <a:ea typeface="Calibri"/>
              <a:cs typeface="Calibri"/>
              <a:sym typeface="Calibri"/>
            </a:endParaRPr>
          </a:p>
        </p:txBody>
      </p:sp>
      <p:sp>
        <p:nvSpPr>
          <p:cNvPr id="161" name="Google Shape;161;p25"/>
          <p:cNvSpPr txBox="1">
            <a:spLocks noGrp="1"/>
          </p:cNvSpPr>
          <p:nvPr>
            <p:ph type="title"/>
          </p:nvPr>
        </p:nvSpPr>
        <p:spPr>
          <a:xfrm>
            <a:off x="4743450" y="736997"/>
            <a:ext cx="3771900" cy="57745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25"/>
          <p:cNvSpPr txBox="1">
            <a:spLocks noGrp="1"/>
          </p:cNvSpPr>
          <p:nvPr>
            <p:ph type="subTitle" idx="1"/>
          </p:nvPr>
        </p:nvSpPr>
        <p:spPr>
          <a:xfrm>
            <a:off x="4743451" y="1600200"/>
            <a:ext cx="3771900" cy="457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4" name="Google Shape;134;p20"/>
          <p:cNvSpPr txBox="1">
            <a:spLocks noGrp="1"/>
          </p:cNvSpPr>
          <p:nvPr>
            <p:ph type="body" idx="1"/>
          </p:nvPr>
        </p:nvSpPr>
        <p:spPr>
          <a:xfrm>
            <a:off x="628650" y="1369219"/>
            <a:ext cx="7886700" cy="3202782"/>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universaldesign.ie/"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hyperlink" Target="https://www.helenkeller.org/resources/human-guide-techniques/" TargetMode="External"/><Relationship Id="rId5" Type="http://schemas.openxmlformats.org/officeDocument/2006/relationships/hyperlink" Target="https://www.perkins.org/resource/how-do-people-low-vision-use-human-guides/" TargetMode="External"/><Relationship Id="rId4" Type="http://schemas.openxmlformats.org/officeDocument/2006/relationships/hyperlink" Target="https://www.second-sense.org/wp-content/uploads/2020/05/Human-Guide-Techniqu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6"/>
          <p:cNvSpPr txBox="1">
            <a:spLocks noGrp="1"/>
          </p:cNvSpPr>
          <p:nvPr>
            <p:ph type="title" idx="4294967295"/>
          </p:nvPr>
        </p:nvSpPr>
        <p:spPr>
          <a:xfrm>
            <a:off x="2560200" y="2156100"/>
            <a:ext cx="4023600" cy="831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dk1"/>
                </a:solidFill>
                <a:effectLst/>
                <a:uLnTx/>
                <a:uFillTx/>
                <a:latin typeface="Arial"/>
                <a:ea typeface="Arial"/>
                <a:cs typeface="Arial"/>
                <a:sym typeface="Arial"/>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Changing/Reversing Directions</a:t>
            </a:r>
            <a:endParaRPr/>
          </a:p>
        </p:txBody>
      </p:sp>
      <p:sp>
        <p:nvSpPr>
          <p:cNvPr id="234" name="Google Shape;234;p35"/>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92500" lnSpcReduction="10000"/>
          </a:bodyPr>
          <a:lstStyle/>
          <a:p>
            <a:pPr marL="177800" lvl="0" indent="-181927" algn="l" rtl="0">
              <a:lnSpc>
                <a:spcPct val="90000"/>
              </a:lnSpc>
              <a:spcBef>
                <a:spcPts val="0"/>
              </a:spcBef>
              <a:spcAft>
                <a:spcPts val="0"/>
              </a:spcAft>
              <a:buClr>
                <a:schemeClr val="dk1"/>
              </a:buClr>
              <a:buSzPct val="100000"/>
              <a:buChar char="•"/>
            </a:pPr>
            <a:r>
              <a:rPr lang="en"/>
              <a:t>The guide indicates the need to reverse directions</a:t>
            </a:r>
            <a:endParaRPr/>
          </a:p>
          <a:p>
            <a:pPr marL="177800" lvl="0" indent="-181927" algn="l" rtl="0">
              <a:lnSpc>
                <a:spcPct val="90000"/>
              </a:lnSpc>
              <a:spcBef>
                <a:spcPts val="800"/>
              </a:spcBef>
              <a:spcAft>
                <a:spcPts val="0"/>
              </a:spcAft>
              <a:buClr>
                <a:schemeClr val="dk1"/>
              </a:buClr>
              <a:buSzPct val="100000"/>
              <a:buChar char="•"/>
            </a:pPr>
            <a:r>
              <a:rPr lang="en"/>
              <a:t>Guide and learner turn 90 degrees to face towards each other</a:t>
            </a:r>
            <a:endParaRPr/>
          </a:p>
          <a:p>
            <a:pPr marL="177800" lvl="0" indent="-181927" algn="l" rtl="0">
              <a:lnSpc>
                <a:spcPct val="90000"/>
              </a:lnSpc>
              <a:spcBef>
                <a:spcPts val="800"/>
              </a:spcBef>
              <a:spcAft>
                <a:spcPts val="0"/>
              </a:spcAft>
              <a:buClr>
                <a:schemeClr val="dk1"/>
              </a:buClr>
              <a:buSzPct val="100000"/>
              <a:buChar char="•"/>
            </a:pPr>
            <a:r>
              <a:rPr lang="en"/>
              <a:t>The guide initiates contact with free hand and then the learner grasps the guide’s free arm and releases the other arm</a:t>
            </a:r>
            <a:endParaRPr/>
          </a:p>
          <a:p>
            <a:pPr marL="177800" lvl="0" indent="-181927" algn="l" rtl="0">
              <a:lnSpc>
                <a:spcPct val="90000"/>
              </a:lnSpc>
              <a:spcBef>
                <a:spcPts val="800"/>
              </a:spcBef>
              <a:spcAft>
                <a:spcPts val="0"/>
              </a:spcAft>
              <a:buClr>
                <a:schemeClr val="dk1"/>
              </a:buClr>
              <a:buSzPct val="100000"/>
              <a:buChar char="•"/>
            </a:pPr>
            <a:r>
              <a:rPr lang="en"/>
              <a:t>Guide and learner then complete the rest of the turn until they are facing the opposite direction</a:t>
            </a:r>
            <a:endParaRPr/>
          </a:p>
          <a:p>
            <a:pPr marL="177800" lvl="0" indent="-181927" algn="l" rtl="0">
              <a:lnSpc>
                <a:spcPct val="90000"/>
              </a:lnSpc>
              <a:spcBef>
                <a:spcPts val="800"/>
              </a:spcBef>
              <a:spcAft>
                <a:spcPts val="0"/>
              </a:spcAft>
              <a:buClr>
                <a:schemeClr val="dk1"/>
              </a:buClr>
              <a:buSzPct val="100000"/>
              <a:buChar char="•"/>
            </a:pPr>
            <a:r>
              <a:rPr lang="en"/>
              <a:t>Alternative to turning in a circle, especially in a tight space</a:t>
            </a:r>
            <a:endParaRPr/>
          </a:p>
        </p:txBody>
      </p:sp>
      <p:pic>
        <p:nvPicPr>
          <p:cNvPr id="235" name="Google Shape;235;p35" descr="Photograph of a person with a white cane facing opposite their sighted guide to demonstrate reversing directions."/>
          <p:cNvPicPr preferRelativeResize="0">
            <a:picLocks noGrp="1"/>
          </p:cNvPicPr>
          <p:nvPr>
            <p:ph type="pic" idx="2"/>
          </p:nvPr>
        </p:nvPicPr>
        <p:blipFill rotWithShape="1">
          <a:blip r:embed="rId3">
            <a:alphaModFix/>
          </a:blip>
          <a:srcRect t="15761" b="15760"/>
          <a:stretch/>
        </p:blipFill>
        <p:spPr>
          <a:xfrm>
            <a:off x="5142309" y="1369220"/>
            <a:ext cx="3373041" cy="3088480"/>
          </a:xfrm>
          <a:prstGeom prst="rect">
            <a:avLst/>
          </a:prstGeom>
          <a:noFill/>
          <a:ln>
            <a:noFill/>
          </a:ln>
        </p:spPr>
      </p:pic>
      <p:sp>
        <p:nvSpPr>
          <p:cNvPr id="236" name="Google Shape;236;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Switching sides</a:t>
            </a:r>
            <a:endParaRPr/>
          </a:p>
        </p:txBody>
      </p:sp>
      <p:sp>
        <p:nvSpPr>
          <p:cNvPr id="243" name="Google Shape;243;p36"/>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70000" lnSpcReduction="20000"/>
          </a:bodyPr>
          <a:lstStyle/>
          <a:p>
            <a:pPr marL="177800" lvl="0" indent="-181610" algn="l" rtl="0">
              <a:lnSpc>
                <a:spcPct val="90000"/>
              </a:lnSpc>
              <a:spcBef>
                <a:spcPts val="0"/>
              </a:spcBef>
              <a:spcAft>
                <a:spcPts val="0"/>
              </a:spcAft>
              <a:buClr>
                <a:schemeClr val="dk1"/>
              </a:buClr>
              <a:buSzPct val="100000"/>
              <a:buChar char="•"/>
            </a:pPr>
            <a:r>
              <a:rPr lang="en"/>
              <a:t>Reasons for switching sides:</a:t>
            </a:r>
            <a:endParaRPr/>
          </a:p>
          <a:p>
            <a:pPr marL="520700" lvl="1" indent="-181609" algn="l" rtl="0">
              <a:lnSpc>
                <a:spcPct val="90000"/>
              </a:lnSpc>
              <a:spcBef>
                <a:spcPts val="400"/>
              </a:spcBef>
              <a:spcAft>
                <a:spcPts val="0"/>
              </a:spcAft>
              <a:buClr>
                <a:schemeClr val="dk1"/>
              </a:buClr>
              <a:buSzPct val="100000"/>
              <a:buChar char="•"/>
            </a:pPr>
            <a:r>
              <a:rPr lang="en"/>
              <a:t>Learner preference</a:t>
            </a:r>
            <a:endParaRPr/>
          </a:p>
          <a:p>
            <a:pPr marL="520700" lvl="1" indent="-181609" algn="l" rtl="0">
              <a:lnSpc>
                <a:spcPct val="90000"/>
              </a:lnSpc>
              <a:spcBef>
                <a:spcPts val="400"/>
              </a:spcBef>
              <a:spcAft>
                <a:spcPts val="0"/>
              </a:spcAft>
              <a:buClr>
                <a:schemeClr val="dk1"/>
              </a:buClr>
              <a:buSzPct val="100000"/>
              <a:buChar char="•"/>
            </a:pPr>
            <a:r>
              <a:rPr lang="en"/>
              <a:t>Doorways</a:t>
            </a:r>
            <a:endParaRPr/>
          </a:p>
          <a:p>
            <a:pPr marL="520700" lvl="1" indent="-181609" algn="l" rtl="0">
              <a:lnSpc>
                <a:spcPct val="90000"/>
              </a:lnSpc>
              <a:spcBef>
                <a:spcPts val="400"/>
              </a:spcBef>
              <a:spcAft>
                <a:spcPts val="0"/>
              </a:spcAft>
              <a:buClr>
                <a:schemeClr val="dk1"/>
              </a:buClr>
              <a:buSzPct val="100000"/>
              <a:buChar char="•"/>
            </a:pPr>
            <a:r>
              <a:rPr lang="en"/>
              <a:t>Handrails</a:t>
            </a:r>
            <a:endParaRPr/>
          </a:p>
          <a:p>
            <a:pPr marL="520700" lvl="1" indent="-181609" algn="l" rtl="0">
              <a:lnSpc>
                <a:spcPct val="90000"/>
              </a:lnSpc>
              <a:spcBef>
                <a:spcPts val="400"/>
              </a:spcBef>
              <a:spcAft>
                <a:spcPts val="0"/>
              </a:spcAft>
              <a:buClr>
                <a:schemeClr val="dk1"/>
              </a:buClr>
              <a:buSzPct val="100000"/>
              <a:buChar char="•"/>
            </a:pPr>
            <a:r>
              <a:rPr lang="en"/>
              <a:t>Upcoming obstacles</a:t>
            </a:r>
            <a:endParaRPr/>
          </a:p>
          <a:p>
            <a:pPr marL="177800" lvl="0" indent="-181610" algn="l" rtl="0">
              <a:lnSpc>
                <a:spcPct val="90000"/>
              </a:lnSpc>
              <a:spcBef>
                <a:spcPts val="800"/>
              </a:spcBef>
              <a:spcAft>
                <a:spcPts val="0"/>
              </a:spcAft>
              <a:buClr>
                <a:schemeClr val="dk1"/>
              </a:buClr>
              <a:buSzPct val="100000"/>
              <a:buChar char="•"/>
            </a:pPr>
            <a:r>
              <a:rPr lang="en"/>
              <a:t>Can be done in motion or stationary depending on learner’s comfort/skill</a:t>
            </a:r>
            <a:endParaRPr/>
          </a:p>
          <a:p>
            <a:pPr marL="177800" lvl="0" indent="-181610" algn="l" rtl="0">
              <a:lnSpc>
                <a:spcPct val="90000"/>
              </a:lnSpc>
              <a:spcBef>
                <a:spcPts val="800"/>
              </a:spcBef>
              <a:spcAft>
                <a:spcPts val="0"/>
              </a:spcAft>
              <a:buClr>
                <a:schemeClr val="dk1"/>
              </a:buClr>
              <a:buSzPct val="100000"/>
              <a:buChar char="•"/>
            </a:pPr>
            <a:r>
              <a:rPr lang="en"/>
              <a:t>Guide or learner should indicate a need/desire to switch sides</a:t>
            </a:r>
            <a:endParaRPr/>
          </a:p>
          <a:p>
            <a:pPr marL="177800" lvl="0" indent="-181610" algn="l" rtl="0">
              <a:lnSpc>
                <a:spcPct val="90000"/>
              </a:lnSpc>
              <a:spcBef>
                <a:spcPts val="800"/>
              </a:spcBef>
              <a:spcAft>
                <a:spcPts val="0"/>
              </a:spcAft>
              <a:buClr>
                <a:schemeClr val="dk1"/>
              </a:buClr>
              <a:buSzPct val="100000"/>
              <a:buChar char="•"/>
            </a:pPr>
            <a:r>
              <a:rPr lang="en"/>
              <a:t>The learner grasps the guides arm with their free hand just above existing grip</a:t>
            </a:r>
            <a:endParaRPr/>
          </a:p>
          <a:p>
            <a:pPr marL="177800" lvl="0" indent="-181610" algn="l" rtl="0">
              <a:lnSpc>
                <a:spcPct val="90000"/>
              </a:lnSpc>
              <a:spcBef>
                <a:spcPts val="800"/>
              </a:spcBef>
              <a:spcAft>
                <a:spcPts val="0"/>
              </a:spcAft>
              <a:buClr>
                <a:schemeClr val="dk1"/>
              </a:buClr>
              <a:buSzPct val="100000"/>
              <a:buChar char="•"/>
            </a:pPr>
            <a:r>
              <a:rPr lang="en"/>
              <a:t>Learner releases original grip and slides hand across upper back of guide to find elbow on opposite side</a:t>
            </a:r>
            <a:endParaRPr/>
          </a:p>
          <a:p>
            <a:pPr marL="177800" lvl="0" indent="-181610" algn="l" rtl="0">
              <a:lnSpc>
                <a:spcPct val="90000"/>
              </a:lnSpc>
              <a:spcBef>
                <a:spcPts val="800"/>
              </a:spcBef>
              <a:spcAft>
                <a:spcPts val="0"/>
              </a:spcAft>
              <a:buClr>
                <a:schemeClr val="dk1"/>
              </a:buClr>
              <a:buSzPct val="100000"/>
              <a:buChar char="•"/>
            </a:pPr>
            <a:r>
              <a:rPr lang="en"/>
              <a:t>Once contact is made with opposite arm and learner gets into correct position, the grasp on the original arm can be released and that hand will replace the hand on current arm</a:t>
            </a:r>
            <a:endParaRPr/>
          </a:p>
          <a:p>
            <a:pPr marL="177800" lvl="0" indent="-101600" algn="l" rtl="0">
              <a:lnSpc>
                <a:spcPct val="90000"/>
              </a:lnSpc>
              <a:spcBef>
                <a:spcPts val="800"/>
              </a:spcBef>
              <a:spcAft>
                <a:spcPts val="0"/>
              </a:spcAft>
              <a:buClr>
                <a:schemeClr val="dk1"/>
              </a:buClr>
              <a:buSzPct val="100000"/>
              <a:buNone/>
            </a:pPr>
            <a:endParaRPr/>
          </a:p>
        </p:txBody>
      </p:sp>
      <p:pic>
        <p:nvPicPr>
          <p:cNvPr id="244" name="Google Shape;244;p36" descr="Photo of a person with a white cane running their hand along a sighted guide's back to demonstrate switching sides."/>
          <p:cNvPicPr preferRelativeResize="0">
            <a:picLocks noGrp="1"/>
          </p:cNvPicPr>
          <p:nvPr>
            <p:ph type="pic" idx="2"/>
          </p:nvPr>
        </p:nvPicPr>
        <p:blipFill rotWithShape="1">
          <a:blip r:embed="rId3">
            <a:alphaModFix/>
          </a:blip>
          <a:srcRect t="15761" b="15760"/>
          <a:stretch/>
        </p:blipFill>
        <p:spPr>
          <a:xfrm>
            <a:off x="5142309" y="1369220"/>
            <a:ext cx="3373041" cy="3088480"/>
          </a:xfrm>
          <a:prstGeom prst="rect">
            <a:avLst/>
          </a:prstGeom>
          <a:noFill/>
          <a:ln>
            <a:noFill/>
          </a:ln>
        </p:spPr>
      </p:pic>
      <p:sp>
        <p:nvSpPr>
          <p:cNvPr id="245" name="Google Shape;245;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 Second Sense 2018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Doorways</a:t>
            </a:r>
            <a:endParaRPr/>
          </a:p>
        </p:txBody>
      </p:sp>
      <p:sp>
        <p:nvSpPr>
          <p:cNvPr id="252" name="Google Shape;252;p37"/>
          <p:cNvSpPr txBox="1">
            <a:spLocks noGrp="1"/>
          </p:cNvSpPr>
          <p:nvPr>
            <p:ph type="body" idx="1"/>
          </p:nvPr>
        </p:nvSpPr>
        <p:spPr>
          <a:xfrm>
            <a:off x="628650" y="1143000"/>
            <a:ext cx="4298457" cy="3624263"/>
          </a:xfrm>
          <a:prstGeom prst="rect">
            <a:avLst/>
          </a:prstGeom>
          <a:noFill/>
          <a:ln>
            <a:noFill/>
          </a:ln>
        </p:spPr>
        <p:txBody>
          <a:bodyPr spcFirstLastPara="1" wrap="square" lIns="68575" tIns="34275" rIns="68575" bIns="34275" anchor="t" anchorCtr="0">
            <a:normAutofit fontScale="55000" lnSpcReduction="20000"/>
          </a:bodyPr>
          <a:lstStyle/>
          <a:p>
            <a:pPr marL="177800" lvl="0" indent="-177165" algn="l" rtl="0">
              <a:lnSpc>
                <a:spcPct val="90000"/>
              </a:lnSpc>
              <a:spcBef>
                <a:spcPts val="0"/>
              </a:spcBef>
              <a:spcAft>
                <a:spcPts val="0"/>
              </a:spcAft>
              <a:buClr>
                <a:schemeClr val="dk1"/>
              </a:buClr>
              <a:buSzPct val="100000"/>
              <a:buChar char="•"/>
            </a:pPr>
            <a:r>
              <a:rPr lang="en"/>
              <a:t>To start the guide should announce that they team is approaching a door</a:t>
            </a:r>
            <a:endParaRPr/>
          </a:p>
          <a:p>
            <a:pPr marL="177800" lvl="0" indent="-177165" algn="l" rtl="0">
              <a:lnSpc>
                <a:spcPct val="90000"/>
              </a:lnSpc>
              <a:spcBef>
                <a:spcPts val="800"/>
              </a:spcBef>
              <a:spcAft>
                <a:spcPts val="0"/>
              </a:spcAft>
              <a:buClr>
                <a:schemeClr val="dk1"/>
              </a:buClr>
              <a:buSzPct val="100000"/>
              <a:buChar char="•"/>
            </a:pPr>
            <a:r>
              <a:rPr lang="en"/>
              <a:t>The learner should be on the same side of the guide as the hinges of the door so they may need to transfer sides if they are on the wrong side </a:t>
            </a:r>
            <a:endParaRPr/>
          </a:p>
          <a:p>
            <a:pPr marL="520700" lvl="1" indent="-177165" algn="l" rtl="0">
              <a:lnSpc>
                <a:spcPct val="90000"/>
              </a:lnSpc>
              <a:spcBef>
                <a:spcPts val="400"/>
              </a:spcBef>
              <a:spcAft>
                <a:spcPts val="0"/>
              </a:spcAft>
              <a:buClr>
                <a:schemeClr val="dk1"/>
              </a:buClr>
              <a:buSzPct val="100000"/>
              <a:buChar char="•"/>
            </a:pPr>
            <a:r>
              <a:rPr lang="en"/>
              <a:t>Note: learner should ask the guide what side the hinges are on before navigating the door</a:t>
            </a:r>
            <a:endParaRPr/>
          </a:p>
          <a:p>
            <a:pPr marL="177800" lvl="0" indent="-177165" algn="l" rtl="0">
              <a:lnSpc>
                <a:spcPct val="90000"/>
              </a:lnSpc>
              <a:spcBef>
                <a:spcPts val="800"/>
              </a:spcBef>
              <a:spcAft>
                <a:spcPts val="0"/>
              </a:spcAft>
              <a:buClr>
                <a:schemeClr val="dk1"/>
              </a:buClr>
              <a:buSzPct val="100000"/>
              <a:buChar char="•"/>
            </a:pPr>
            <a:r>
              <a:rPr lang="en"/>
              <a:t>Once the learner is on the correct side the learner should reach out to locate the door and either continue pushing it up or pulling it open</a:t>
            </a:r>
            <a:endParaRPr/>
          </a:p>
          <a:p>
            <a:pPr marL="520700" lvl="1" indent="-177165" algn="l" rtl="0">
              <a:lnSpc>
                <a:spcPct val="90000"/>
              </a:lnSpc>
              <a:spcBef>
                <a:spcPts val="400"/>
              </a:spcBef>
              <a:spcAft>
                <a:spcPts val="0"/>
              </a:spcAft>
              <a:buClr>
                <a:schemeClr val="dk1"/>
              </a:buClr>
              <a:buSzPct val="100000"/>
              <a:buChar char="•"/>
            </a:pPr>
            <a:r>
              <a:rPr lang="en"/>
              <a:t>Note: guide should tell learner if door is a push or pull before learner receives the door</a:t>
            </a:r>
            <a:endParaRPr/>
          </a:p>
          <a:p>
            <a:pPr marL="177800" lvl="0" indent="-177165" algn="l" rtl="0">
              <a:lnSpc>
                <a:spcPct val="90000"/>
              </a:lnSpc>
              <a:spcBef>
                <a:spcPts val="800"/>
              </a:spcBef>
              <a:spcAft>
                <a:spcPts val="0"/>
              </a:spcAft>
              <a:buClr>
                <a:schemeClr val="dk1"/>
              </a:buClr>
              <a:buSzPct val="100000"/>
              <a:buChar char="•"/>
            </a:pPr>
            <a:r>
              <a:rPr lang="en"/>
              <a:t>The learner then negotiates the door for themselves rather than having the guide hold it for them the entire time</a:t>
            </a:r>
            <a:endParaRPr/>
          </a:p>
          <a:p>
            <a:pPr marL="177800" lvl="0" indent="-177165" algn="l" rtl="0">
              <a:lnSpc>
                <a:spcPct val="90000"/>
              </a:lnSpc>
              <a:spcBef>
                <a:spcPts val="800"/>
              </a:spcBef>
              <a:spcAft>
                <a:spcPts val="0"/>
              </a:spcAft>
              <a:buClr>
                <a:schemeClr val="dk1"/>
              </a:buClr>
              <a:buSzPct val="100000"/>
              <a:buChar char="•"/>
            </a:pPr>
            <a:r>
              <a:rPr lang="en"/>
              <a:t>Once through the door learner can choose to switch sides again or remain on the same side </a:t>
            </a:r>
            <a:endParaRPr/>
          </a:p>
          <a:p>
            <a:pPr marL="177800" lvl="0" indent="-177165" algn="l" rtl="0">
              <a:lnSpc>
                <a:spcPct val="90000"/>
              </a:lnSpc>
              <a:spcBef>
                <a:spcPts val="800"/>
              </a:spcBef>
              <a:spcAft>
                <a:spcPts val="0"/>
              </a:spcAft>
              <a:buClr>
                <a:schemeClr val="dk1"/>
              </a:buClr>
              <a:buSzPct val="100000"/>
              <a:buChar char="•"/>
            </a:pPr>
            <a:r>
              <a:rPr lang="en"/>
              <a:t>Revolving doors</a:t>
            </a:r>
            <a:endParaRPr/>
          </a:p>
          <a:p>
            <a:pPr marL="520700" lvl="1" indent="-177165" algn="l" rtl="0">
              <a:lnSpc>
                <a:spcPct val="90000"/>
              </a:lnSpc>
              <a:spcBef>
                <a:spcPts val="400"/>
              </a:spcBef>
              <a:spcAft>
                <a:spcPts val="0"/>
              </a:spcAft>
              <a:buClr>
                <a:schemeClr val="dk1"/>
              </a:buClr>
              <a:buSzPct val="100000"/>
              <a:buChar char="•"/>
            </a:pPr>
            <a:r>
              <a:rPr lang="en"/>
              <a:t>Guide walks learner into receptacle and learner places their hand on push bar</a:t>
            </a:r>
            <a:endParaRPr/>
          </a:p>
          <a:p>
            <a:pPr marL="520700" lvl="1" indent="-177165" algn="l" rtl="0">
              <a:lnSpc>
                <a:spcPct val="90000"/>
              </a:lnSpc>
              <a:spcBef>
                <a:spcPts val="400"/>
              </a:spcBef>
              <a:spcAft>
                <a:spcPts val="0"/>
              </a:spcAft>
              <a:buClr>
                <a:schemeClr val="dk1"/>
              </a:buClr>
              <a:buSzPct val="100000"/>
              <a:buChar char="•"/>
            </a:pPr>
            <a:r>
              <a:rPr lang="en"/>
              <a:t>Guide walks behind learner in separate receptacle and reconnects once outside</a:t>
            </a:r>
            <a:endParaRPr/>
          </a:p>
          <a:p>
            <a:pPr marL="177800" lvl="0" indent="-177165" algn="l" rtl="0">
              <a:lnSpc>
                <a:spcPct val="90000"/>
              </a:lnSpc>
              <a:spcBef>
                <a:spcPts val="800"/>
              </a:spcBef>
              <a:spcAft>
                <a:spcPts val="0"/>
              </a:spcAft>
              <a:buClr>
                <a:schemeClr val="dk1"/>
              </a:buClr>
              <a:buSzPct val="100000"/>
              <a:buChar char="•"/>
            </a:pPr>
            <a:r>
              <a:rPr lang="en"/>
              <a:t>Quick notes:</a:t>
            </a:r>
            <a:endParaRPr/>
          </a:p>
          <a:p>
            <a:pPr marL="520700" lvl="1" indent="-177165" algn="l" rtl="0">
              <a:lnSpc>
                <a:spcPct val="90000"/>
              </a:lnSpc>
              <a:spcBef>
                <a:spcPts val="400"/>
              </a:spcBef>
              <a:spcAft>
                <a:spcPts val="0"/>
              </a:spcAft>
              <a:buClr>
                <a:schemeClr val="dk1"/>
              </a:buClr>
              <a:buSzPct val="100000"/>
              <a:buChar char="•"/>
            </a:pPr>
            <a:r>
              <a:rPr lang="en"/>
              <a:t>Narrow passageway technique may be used for doorways</a:t>
            </a:r>
            <a:endParaRPr/>
          </a:p>
          <a:p>
            <a:pPr marL="520700" lvl="1" indent="-177165" algn="l" rtl="0">
              <a:lnSpc>
                <a:spcPct val="90000"/>
              </a:lnSpc>
              <a:spcBef>
                <a:spcPts val="400"/>
              </a:spcBef>
              <a:spcAft>
                <a:spcPts val="0"/>
              </a:spcAft>
              <a:buClr>
                <a:schemeClr val="dk1"/>
              </a:buClr>
              <a:buSzPct val="100000"/>
              <a:buChar char="•"/>
            </a:pPr>
            <a:r>
              <a:rPr lang="en"/>
              <a:t>General rule: doors in homes and individual rooms open inwards to rooms while external building doors open to the outside</a:t>
            </a:r>
            <a:endParaRPr/>
          </a:p>
        </p:txBody>
      </p:sp>
      <p:sp>
        <p:nvSpPr>
          <p:cNvPr id="253" name="Google Shape;253;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54" name="Google Shape;254;p37" descr="Sighted Guide Training - Aspire for Intelligent Care and Support"/>
          <p:cNvPicPr preferRelativeResize="0">
            <a:picLocks noGrp="1"/>
          </p:cNvPicPr>
          <p:nvPr>
            <p:ph type="pic" idx="2"/>
          </p:nvPr>
        </p:nvPicPr>
        <p:blipFill rotWithShape="1">
          <a:blip r:embed="rId3">
            <a:alphaModFix/>
          </a:blip>
          <a:srcRect t="15664" b="15663"/>
          <a:stretch/>
        </p:blipFill>
        <p:spPr>
          <a:xfrm>
            <a:off x="5142309" y="1369220"/>
            <a:ext cx="3373041" cy="30884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Ascending and Descending Stairs</a:t>
            </a:r>
            <a:endParaRPr/>
          </a:p>
        </p:txBody>
      </p:sp>
      <p:sp>
        <p:nvSpPr>
          <p:cNvPr id="260" name="Google Shape;260;p38"/>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85000" lnSpcReduction="10000"/>
          </a:bodyPr>
          <a:lstStyle/>
          <a:p>
            <a:pPr marL="177800" lvl="0" indent="-173355" algn="l" rtl="0">
              <a:lnSpc>
                <a:spcPct val="90000"/>
              </a:lnSpc>
              <a:spcBef>
                <a:spcPts val="0"/>
              </a:spcBef>
              <a:spcAft>
                <a:spcPts val="0"/>
              </a:spcAft>
              <a:buClr>
                <a:schemeClr val="dk1"/>
              </a:buClr>
              <a:buSzPct val="100000"/>
              <a:buChar char="•"/>
            </a:pPr>
            <a:r>
              <a:rPr lang="en"/>
              <a:t>Guide approaches the edge of the stairs and announces to learner whether stairs are ascending or descending</a:t>
            </a:r>
            <a:endParaRPr/>
          </a:p>
          <a:p>
            <a:pPr marL="177800" lvl="0" indent="-173355" algn="l" rtl="0">
              <a:lnSpc>
                <a:spcPct val="90000"/>
              </a:lnSpc>
              <a:spcBef>
                <a:spcPts val="800"/>
              </a:spcBef>
              <a:spcAft>
                <a:spcPts val="0"/>
              </a:spcAft>
              <a:buClr>
                <a:schemeClr val="dk1"/>
              </a:buClr>
              <a:buSzPct val="100000"/>
              <a:buChar char="•"/>
            </a:pPr>
            <a:r>
              <a:rPr lang="en"/>
              <a:t>Guide should pause to allow learner to align themselves and find the handrail if applicable</a:t>
            </a:r>
            <a:endParaRPr/>
          </a:p>
          <a:p>
            <a:pPr marL="177800" lvl="0" indent="-173355" algn="l" rtl="0">
              <a:lnSpc>
                <a:spcPct val="90000"/>
              </a:lnSpc>
              <a:spcBef>
                <a:spcPts val="800"/>
              </a:spcBef>
              <a:spcAft>
                <a:spcPts val="0"/>
              </a:spcAft>
              <a:buClr>
                <a:schemeClr val="dk1"/>
              </a:buClr>
              <a:buSzPct val="100000"/>
              <a:buChar char="•"/>
            </a:pPr>
            <a:r>
              <a:rPr lang="en"/>
              <a:t>The guide should take one step to be ahead of the learner and then begin ascending or descending when the learner is ready</a:t>
            </a:r>
            <a:endParaRPr/>
          </a:p>
          <a:p>
            <a:pPr marL="177800" lvl="0" indent="-173355" algn="l" rtl="0">
              <a:lnSpc>
                <a:spcPct val="90000"/>
              </a:lnSpc>
              <a:spcBef>
                <a:spcPts val="800"/>
              </a:spcBef>
              <a:spcAft>
                <a:spcPts val="0"/>
              </a:spcAft>
              <a:buClr>
                <a:schemeClr val="dk1"/>
              </a:buClr>
              <a:buSzPct val="100000"/>
              <a:buChar char="•"/>
            </a:pPr>
            <a:r>
              <a:rPr lang="en"/>
              <a:t>When the guide’s first foot approaches the landing with one step to go, the guide should say “last step” so that the learner knows</a:t>
            </a:r>
            <a:endParaRPr/>
          </a:p>
          <a:p>
            <a:pPr marL="177800" lvl="0" indent="-173355" algn="l" rtl="0">
              <a:lnSpc>
                <a:spcPct val="90000"/>
              </a:lnSpc>
              <a:spcBef>
                <a:spcPts val="800"/>
              </a:spcBef>
              <a:spcAft>
                <a:spcPts val="0"/>
              </a:spcAft>
              <a:buClr>
                <a:schemeClr val="dk1"/>
              </a:buClr>
              <a:buSzPct val="100000"/>
              <a:buChar char="•"/>
            </a:pPr>
            <a:r>
              <a:rPr lang="en"/>
              <a:t>Note: learner may have to switch sides before ascending or descending for the handrail</a:t>
            </a:r>
            <a:endParaRPr/>
          </a:p>
        </p:txBody>
      </p:sp>
      <p:sp>
        <p:nvSpPr>
          <p:cNvPr id="261" name="Google Shape;261;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62" name="Google Shape;262;p38" descr="How to be a Sighted Guide – Vision Loss Resources"/>
          <p:cNvPicPr preferRelativeResize="0">
            <a:picLocks noGrp="1"/>
          </p:cNvPicPr>
          <p:nvPr>
            <p:ph type="pic" idx="2"/>
          </p:nvPr>
        </p:nvPicPr>
        <p:blipFill rotWithShape="1">
          <a:blip r:embed="rId3">
            <a:alphaModFix/>
          </a:blip>
          <a:srcRect t="4218" b="4218"/>
          <a:stretch/>
        </p:blipFill>
        <p:spPr>
          <a:xfrm>
            <a:off x="5142309" y="1369220"/>
            <a:ext cx="3373041" cy="30884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Seating Procedures</a:t>
            </a:r>
            <a:endParaRPr/>
          </a:p>
        </p:txBody>
      </p:sp>
      <p:sp>
        <p:nvSpPr>
          <p:cNvPr id="268" name="Google Shape;268;p39"/>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62500" lnSpcReduction="20000"/>
          </a:bodyPr>
          <a:lstStyle/>
          <a:p>
            <a:pPr marL="177800" lvl="0" indent="-173037" algn="l" rtl="0">
              <a:lnSpc>
                <a:spcPct val="90000"/>
              </a:lnSpc>
              <a:spcBef>
                <a:spcPts val="0"/>
              </a:spcBef>
              <a:spcAft>
                <a:spcPts val="0"/>
              </a:spcAft>
              <a:buClr>
                <a:schemeClr val="dk1"/>
              </a:buClr>
              <a:buSzPct val="100000"/>
              <a:buChar char="•"/>
            </a:pPr>
            <a:r>
              <a:rPr lang="en"/>
              <a:t>The guide team approaches a seat</a:t>
            </a:r>
            <a:endParaRPr/>
          </a:p>
          <a:p>
            <a:pPr marL="177800" lvl="0" indent="-173037" algn="l" rtl="0">
              <a:lnSpc>
                <a:spcPct val="90000"/>
              </a:lnSpc>
              <a:spcBef>
                <a:spcPts val="800"/>
              </a:spcBef>
              <a:spcAft>
                <a:spcPts val="0"/>
              </a:spcAft>
              <a:buClr>
                <a:schemeClr val="dk1"/>
              </a:buClr>
              <a:buSzPct val="100000"/>
              <a:buChar char="•"/>
            </a:pPr>
            <a:r>
              <a:rPr lang="en"/>
              <a:t>The guide can choose to describe the type of seat (bench, chair, stool, etc)</a:t>
            </a:r>
            <a:endParaRPr/>
          </a:p>
          <a:p>
            <a:pPr marL="177800" lvl="0" indent="-173037" algn="l" rtl="0">
              <a:lnSpc>
                <a:spcPct val="90000"/>
              </a:lnSpc>
              <a:spcBef>
                <a:spcPts val="800"/>
              </a:spcBef>
              <a:spcAft>
                <a:spcPts val="0"/>
              </a:spcAft>
              <a:buClr>
                <a:schemeClr val="dk1"/>
              </a:buClr>
              <a:buSzPct val="100000"/>
              <a:buChar char="•"/>
            </a:pPr>
            <a:r>
              <a:rPr lang="en"/>
              <a:t>The guide can then place their hand on the back of the chair or the seat of the chair and learner releases their grip on the elbow and follows the guides arm all the way down to where they have made contact with the chair</a:t>
            </a:r>
            <a:endParaRPr/>
          </a:p>
          <a:p>
            <a:pPr marL="177800" lvl="0" indent="-173037" algn="l" rtl="0">
              <a:lnSpc>
                <a:spcPct val="90000"/>
              </a:lnSpc>
              <a:spcBef>
                <a:spcPts val="800"/>
              </a:spcBef>
              <a:spcAft>
                <a:spcPts val="0"/>
              </a:spcAft>
              <a:buClr>
                <a:schemeClr val="dk1"/>
              </a:buClr>
              <a:buSzPct val="100000"/>
              <a:buChar char="•"/>
            </a:pPr>
            <a:r>
              <a:rPr lang="en"/>
              <a:t>Learner repositions themselves to face the seat and uses upper-protective technique to be in a position to “clear” the seat</a:t>
            </a:r>
            <a:endParaRPr/>
          </a:p>
          <a:p>
            <a:pPr marL="177800" lvl="0" indent="-173037" algn="l" rtl="0">
              <a:lnSpc>
                <a:spcPct val="90000"/>
              </a:lnSpc>
              <a:spcBef>
                <a:spcPts val="800"/>
              </a:spcBef>
              <a:spcAft>
                <a:spcPts val="0"/>
              </a:spcAft>
              <a:buClr>
                <a:schemeClr val="dk1"/>
              </a:buClr>
              <a:buSzPct val="100000"/>
              <a:buChar char="•"/>
            </a:pPr>
            <a:r>
              <a:rPr lang="en"/>
              <a:t>Learner then bends to “clear” the seat (making sure nothing is in it)</a:t>
            </a:r>
            <a:endParaRPr/>
          </a:p>
          <a:p>
            <a:pPr marL="177800" lvl="0" indent="-173037" algn="l" rtl="0">
              <a:lnSpc>
                <a:spcPct val="90000"/>
              </a:lnSpc>
              <a:spcBef>
                <a:spcPts val="800"/>
              </a:spcBef>
              <a:spcAft>
                <a:spcPts val="0"/>
              </a:spcAft>
              <a:buClr>
                <a:schemeClr val="dk1"/>
              </a:buClr>
              <a:buSzPct val="100000"/>
              <a:buChar char="•"/>
            </a:pPr>
            <a:r>
              <a:rPr lang="en"/>
              <a:t>Learner then places the back of their legs against the front of the seat and sits down</a:t>
            </a:r>
            <a:endParaRPr/>
          </a:p>
          <a:p>
            <a:pPr marL="177800" lvl="0" indent="-173037" algn="l" rtl="0">
              <a:lnSpc>
                <a:spcPct val="90000"/>
              </a:lnSpc>
              <a:spcBef>
                <a:spcPts val="800"/>
              </a:spcBef>
              <a:spcAft>
                <a:spcPts val="0"/>
              </a:spcAft>
              <a:buClr>
                <a:schemeClr val="dk1"/>
              </a:buClr>
              <a:buSzPct val="100000"/>
              <a:buChar char="•"/>
            </a:pPr>
            <a:r>
              <a:rPr lang="en"/>
              <a:t>Note: guide should always tell the learner if their seat has wheels, no back, or no arm rests to prevent falls</a:t>
            </a:r>
            <a:endParaRPr/>
          </a:p>
          <a:p>
            <a:pPr marL="177800" lvl="0" indent="-173037" algn="l" rtl="0">
              <a:lnSpc>
                <a:spcPct val="90000"/>
              </a:lnSpc>
              <a:spcBef>
                <a:spcPts val="800"/>
              </a:spcBef>
              <a:spcAft>
                <a:spcPts val="0"/>
              </a:spcAft>
              <a:buClr>
                <a:schemeClr val="dk1"/>
              </a:buClr>
              <a:buSzPct val="100000"/>
              <a:buChar char="•"/>
            </a:pPr>
            <a:r>
              <a:rPr lang="en"/>
              <a:t>The same technique used for initially locating chairs can be modified for locating car door handles</a:t>
            </a:r>
            <a:endParaRPr/>
          </a:p>
        </p:txBody>
      </p:sp>
      <p:sp>
        <p:nvSpPr>
          <p:cNvPr id="269" name="Google Shape;269;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70" name="Google Shape;270;p39" descr="Sighted Guide | PDF | Visual Impairment | Stairs"/>
          <p:cNvPicPr preferRelativeResize="0">
            <a:picLocks noGrp="1"/>
          </p:cNvPicPr>
          <p:nvPr>
            <p:ph type="pic" idx="2"/>
          </p:nvPr>
        </p:nvPicPr>
        <p:blipFill rotWithShape="1">
          <a:blip r:embed="rId3">
            <a:alphaModFix/>
          </a:blip>
          <a:srcRect t="4218" b="4218"/>
          <a:stretch/>
        </p:blipFill>
        <p:spPr>
          <a:xfrm>
            <a:off x="5142309" y="1369220"/>
            <a:ext cx="3373041" cy="30884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Auditorium Seating</a:t>
            </a:r>
            <a:endParaRPr/>
          </a:p>
        </p:txBody>
      </p:sp>
      <p:sp>
        <p:nvSpPr>
          <p:cNvPr id="276" name="Google Shape;276;p40"/>
          <p:cNvSpPr txBox="1">
            <a:spLocks noGrp="1"/>
          </p:cNvSpPr>
          <p:nvPr>
            <p:ph type="body" idx="2"/>
          </p:nvPr>
        </p:nvSpPr>
        <p:spPr>
          <a:xfrm>
            <a:off x="629841" y="1200150"/>
            <a:ext cx="7885509" cy="3371851"/>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a:t>The guide pauses at the appropriate row and indicates to the learner to position themselves alongside the guide in preparation for entering the row in a sideways manner</a:t>
            </a:r>
            <a:endParaRPr/>
          </a:p>
          <a:p>
            <a:pPr marL="177800" lvl="0" indent="-177800" algn="l" rtl="0">
              <a:lnSpc>
                <a:spcPct val="90000"/>
              </a:lnSpc>
              <a:spcBef>
                <a:spcPts val="800"/>
              </a:spcBef>
              <a:spcAft>
                <a:spcPts val="0"/>
              </a:spcAft>
              <a:buClr>
                <a:schemeClr val="dk1"/>
              </a:buClr>
              <a:buSzPts val="1800"/>
              <a:buChar char="•"/>
            </a:pPr>
            <a:r>
              <a:rPr lang="en"/>
              <a:t>The guide starts into the row, sidestepping as needed if there is limited clearance for walking</a:t>
            </a:r>
            <a:endParaRPr/>
          </a:p>
          <a:p>
            <a:pPr marL="177800" lvl="0" indent="-177800" algn="l" rtl="0">
              <a:lnSpc>
                <a:spcPct val="90000"/>
              </a:lnSpc>
              <a:spcBef>
                <a:spcPts val="800"/>
              </a:spcBef>
              <a:spcAft>
                <a:spcPts val="0"/>
              </a:spcAft>
              <a:buClr>
                <a:schemeClr val="dk1"/>
              </a:buClr>
              <a:buSzPts val="1800"/>
              <a:buChar char="•"/>
            </a:pPr>
            <a:r>
              <a:rPr lang="en"/>
              <a:t>The learner may use the back of their free hand to trail the back of the seats of the row in front</a:t>
            </a:r>
            <a:endParaRPr/>
          </a:p>
          <a:p>
            <a:pPr marL="177800" lvl="0" indent="-177800" algn="l" rtl="0">
              <a:lnSpc>
                <a:spcPct val="90000"/>
              </a:lnSpc>
              <a:spcBef>
                <a:spcPts val="800"/>
              </a:spcBef>
              <a:spcAft>
                <a:spcPts val="0"/>
              </a:spcAft>
              <a:buClr>
                <a:schemeClr val="dk1"/>
              </a:buClr>
              <a:buSzPts val="1800"/>
              <a:buChar char="•"/>
            </a:pPr>
            <a:r>
              <a:rPr lang="en"/>
              <a:t>The guide stops at appropriate seats providing a verbal cue that they have arrived</a:t>
            </a:r>
            <a:endParaRPr/>
          </a:p>
          <a:p>
            <a:pPr marL="177800" lvl="0" indent="-177800" algn="l" rtl="0">
              <a:lnSpc>
                <a:spcPct val="90000"/>
              </a:lnSpc>
              <a:spcBef>
                <a:spcPts val="800"/>
              </a:spcBef>
              <a:spcAft>
                <a:spcPts val="0"/>
              </a:spcAft>
              <a:buClr>
                <a:schemeClr val="dk1"/>
              </a:buClr>
              <a:buSzPts val="1800"/>
              <a:buChar char="•"/>
            </a:pPr>
            <a:r>
              <a:rPr lang="en"/>
              <a:t>The learner uses the back of their legs to contact the seat and with continuous movement clears or pushes the seat down in order to sit</a:t>
            </a:r>
            <a:endParaRPr/>
          </a:p>
        </p:txBody>
      </p:sp>
      <p:sp>
        <p:nvSpPr>
          <p:cNvPr id="277" name="Google Shape;277;p4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Protective techniques</a:t>
            </a:r>
            <a:endParaRPr/>
          </a:p>
        </p:txBody>
      </p:sp>
      <p:sp>
        <p:nvSpPr>
          <p:cNvPr id="284" name="Google Shape;284;p41"/>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62500" lnSpcReduction="20000"/>
          </a:bodyPr>
          <a:lstStyle/>
          <a:p>
            <a:pPr marL="177800" lvl="0" indent="-173037" algn="l" rtl="0">
              <a:lnSpc>
                <a:spcPct val="90000"/>
              </a:lnSpc>
              <a:spcBef>
                <a:spcPts val="0"/>
              </a:spcBef>
              <a:spcAft>
                <a:spcPts val="0"/>
              </a:spcAft>
              <a:buClr>
                <a:schemeClr val="dk1"/>
              </a:buClr>
              <a:buSzPct val="100000"/>
              <a:buChar char="•"/>
            </a:pPr>
            <a:r>
              <a:rPr lang="en"/>
              <a:t>Upper-body protective technique</a:t>
            </a:r>
            <a:endParaRPr/>
          </a:p>
          <a:p>
            <a:pPr marL="520700" lvl="1" indent="-173037" algn="l" rtl="0">
              <a:lnSpc>
                <a:spcPct val="90000"/>
              </a:lnSpc>
              <a:spcBef>
                <a:spcPts val="400"/>
              </a:spcBef>
              <a:spcAft>
                <a:spcPts val="0"/>
              </a:spcAft>
              <a:buClr>
                <a:schemeClr val="dk1"/>
              </a:buClr>
              <a:buSzPct val="100000"/>
              <a:buChar char="•"/>
            </a:pPr>
            <a:r>
              <a:rPr lang="en"/>
              <a:t>Arm is positioned in front of the learner, parallel to the floor and at shoulder level</a:t>
            </a:r>
            <a:endParaRPr/>
          </a:p>
          <a:p>
            <a:pPr marL="520700" lvl="1" indent="-173037" algn="l" rtl="0">
              <a:lnSpc>
                <a:spcPct val="90000"/>
              </a:lnSpc>
              <a:spcBef>
                <a:spcPts val="400"/>
              </a:spcBef>
              <a:spcAft>
                <a:spcPts val="0"/>
              </a:spcAft>
              <a:buClr>
                <a:schemeClr val="dk1"/>
              </a:buClr>
              <a:buSzPct val="100000"/>
              <a:buChar char="•"/>
            </a:pPr>
            <a:r>
              <a:rPr lang="en"/>
              <a:t>Forearm is bent at the elbow</a:t>
            </a:r>
            <a:endParaRPr/>
          </a:p>
          <a:p>
            <a:pPr marL="520700" lvl="1" indent="-173037" algn="l" rtl="0">
              <a:lnSpc>
                <a:spcPct val="90000"/>
              </a:lnSpc>
              <a:spcBef>
                <a:spcPts val="400"/>
              </a:spcBef>
              <a:spcAft>
                <a:spcPts val="0"/>
              </a:spcAft>
              <a:buClr>
                <a:schemeClr val="dk1"/>
              </a:buClr>
              <a:buSzPct val="100000"/>
              <a:buChar char="•"/>
            </a:pPr>
            <a:r>
              <a:rPr lang="en"/>
              <a:t>The palm is facing forward with fingers and thumb held together and relaxed, and fingertips extended approximately one inch beyond the opposite shoulder</a:t>
            </a:r>
            <a:endParaRPr/>
          </a:p>
          <a:p>
            <a:pPr marL="520700" lvl="1" indent="-173037" algn="l" rtl="0">
              <a:lnSpc>
                <a:spcPct val="90000"/>
              </a:lnSpc>
              <a:spcBef>
                <a:spcPts val="400"/>
              </a:spcBef>
              <a:spcAft>
                <a:spcPts val="0"/>
              </a:spcAft>
              <a:buClr>
                <a:schemeClr val="dk1"/>
              </a:buClr>
              <a:buSzPct val="100000"/>
              <a:buChar char="•"/>
            </a:pPr>
            <a:r>
              <a:rPr lang="en"/>
              <a:t>Note: guide can instruct learner to use upper-body protective technique in areas where there are overhead obstacles (low hanging plants, bushes, etc)</a:t>
            </a:r>
            <a:endParaRPr/>
          </a:p>
          <a:p>
            <a:pPr marL="177800" lvl="0" indent="-173037" algn="l" rtl="0">
              <a:lnSpc>
                <a:spcPct val="90000"/>
              </a:lnSpc>
              <a:spcBef>
                <a:spcPts val="800"/>
              </a:spcBef>
              <a:spcAft>
                <a:spcPts val="0"/>
              </a:spcAft>
              <a:buClr>
                <a:schemeClr val="dk1"/>
              </a:buClr>
              <a:buSzPct val="100000"/>
              <a:buChar char="•"/>
            </a:pPr>
            <a:r>
              <a:rPr lang="en"/>
              <a:t>Lower-body protective technique</a:t>
            </a:r>
            <a:endParaRPr/>
          </a:p>
          <a:p>
            <a:pPr marL="520700" lvl="1" indent="-173037" algn="l" rtl="0">
              <a:lnSpc>
                <a:spcPct val="90000"/>
              </a:lnSpc>
              <a:spcBef>
                <a:spcPts val="400"/>
              </a:spcBef>
              <a:spcAft>
                <a:spcPts val="0"/>
              </a:spcAft>
              <a:buClr>
                <a:schemeClr val="dk1"/>
              </a:buClr>
              <a:buSzPct val="100000"/>
              <a:buChar char="•"/>
            </a:pPr>
            <a:r>
              <a:rPr lang="en"/>
              <a:t>The learner’s upper arm, forearm, wrist, and fingers are held in a straight yet relaxed manner in front of the body, with the hand pointing downward</a:t>
            </a:r>
            <a:endParaRPr/>
          </a:p>
          <a:p>
            <a:pPr marL="520700" lvl="1" indent="-173037" algn="l" rtl="0">
              <a:lnSpc>
                <a:spcPct val="90000"/>
              </a:lnSpc>
              <a:spcBef>
                <a:spcPts val="400"/>
              </a:spcBef>
              <a:spcAft>
                <a:spcPts val="0"/>
              </a:spcAft>
              <a:buClr>
                <a:schemeClr val="dk1"/>
              </a:buClr>
              <a:buSzPct val="100000"/>
              <a:buChar char="•"/>
            </a:pPr>
            <a:r>
              <a:rPr lang="en"/>
              <a:t>The palm is facing the body at midline, with the fingers remaining close together, relaxed, and pointing downward</a:t>
            </a:r>
            <a:endParaRPr/>
          </a:p>
          <a:p>
            <a:pPr marL="520700" lvl="1" indent="-173037" algn="l" rtl="0">
              <a:lnSpc>
                <a:spcPct val="90000"/>
              </a:lnSpc>
              <a:spcBef>
                <a:spcPts val="400"/>
              </a:spcBef>
              <a:spcAft>
                <a:spcPts val="0"/>
              </a:spcAft>
              <a:buClr>
                <a:schemeClr val="dk1"/>
              </a:buClr>
              <a:buSzPct val="100000"/>
              <a:buChar char="•"/>
            </a:pPr>
            <a:r>
              <a:rPr lang="en"/>
              <a:t>The hand is extended approximately 8-12 inches away from the body</a:t>
            </a:r>
            <a:endParaRPr/>
          </a:p>
          <a:p>
            <a:pPr marL="520700" lvl="1" indent="-173037" algn="l" rtl="0">
              <a:lnSpc>
                <a:spcPct val="90000"/>
              </a:lnSpc>
              <a:spcBef>
                <a:spcPts val="400"/>
              </a:spcBef>
              <a:spcAft>
                <a:spcPts val="0"/>
              </a:spcAft>
              <a:buClr>
                <a:schemeClr val="dk1"/>
              </a:buClr>
              <a:buSzPct val="100000"/>
              <a:buChar char="•"/>
            </a:pPr>
            <a:r>
              <a:rPr lang="en"/>
              <a:t>Note: provides protecting from waist level obstacles</a:t>
            </a:r>
            <a:endParaRPr/>
          </a:p>
        </p:txBody>
      </p:sp>
      <p:sp>
        <p:nvSpPr>
          <p:cNvPr id="285" name="Google Shape;285;p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86" name="Google Shape;286;p41" descr="A woman in a striped shirt faces a coat stand. She holds one hand near her face with her palm facing away in upper protective technique. She holds her left hand near her torso with her palm facing toward her in lower protective technique."/>
          <p:cNvPicPr preferRelativeResize="0">
            <a:picLocks noGrp="1"/>
          </p:cNvPicPr>
          <p:nvPr>
            <p:ph type="pic" idx="2"/>
          </p:nvPr>
        </p:nvPicPr>
        <p:blipFill rotWithShape="1">
          <a:blip r:embed="rId3">
            <a:alphaModFix/>
          </a:blip>
          <a:srcRect l="19284" r="19283"/>
          <a:stretch/>
        </p:blipFill>
        <p:spPr>
          <a:xfrm>
            <a:off x="5142309" y="1369220"/>
            <a:ext cx="3373041" cy="3088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Accepting or Refusing Assistance: Hines Break</a:t>
            </a:r>
            <a:endParaRPr/>
          </a:p>
        </p:txBody>
      </p:sp>
      <p:sp>
        <p:nvSpPr>
          <p:cNvPr id="292" name="Google Shape;292;p42"/>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77500" lnSpcReduction="20000"/>
          </a:bodyPr>
          <a:lstStyle/>
          <a:p>
            <a:pPr marL="177800" lvl="0" indent="-177482" algn="l" rtl="0">
              <a:lnSpc>
                <a:spcPct val="90000"/>
              </a:lnSpc>
              <a:spcBef>
                <a:spcPts val="0"/>
              </a:spcBef>
              <a:spcAft>
                <a:spcPts val="0"/>
              </a:spcAft>
              <a:buClr>
                <a:schemeClr val="dk1"/>
              </a:buClr>
              <a:buSzPct val="100000"/>
              <a:buChar char="•"/>
            </a:pPr>
            <a:r>
              <a:rPr lang="en"/>
              <a:t>A learner may refuse assistance at any point at their own discretion</a:t>
            </a:r>
            <a:endParaRPr/>
          </a:p>
          <a:p>
            <a:pPr marL="177800" lvl="0" indent="-177482" algn="l" rtl="0">
              <a:lnSpc>
                <a:spcPct val="90000"/>
              </a:lnSpc>
              <a:spcBef>
                <a:spcPts val="800"/>
              </a:spcBef>
              <a:spcAft>
                <a:spcPts val="0"/>
              </a:spcAft>
              <a:buClr>
                <a:schemeClr val="dk1"/>
              </a:buClr>
              <a:buSzPct val="100000"/>
              <a:buChar char="•"/>
            </a:pPr>
            <a:r>
              <a:rPr lang="en"/>
              <a:t>High probability of refusal if guide attempts to grab learner’s arm or hand</a:t>
            </a:r>
            <a:endParaRPr/>
          </a:p>
          <a:p>
            <a:pPr marL="177800" lvl="0" indent="-177482" algn="l" rtl="0">
              <a:lnSpc>
                <a:spcPct val="90000"/>
              </a:lnSpc>
              <a:spcBef>
                <a:spcPts val="800"/>
              </a:spcBef>
              <a:spcAft>
                <a:spcPts val="0"/>
              </a:spcAft>
              <a:buClr>
                <a:schemeClr val="dk1"/>
              </a:buClr>
              <a:buSzPct val="100000"/>
              <a:buChar char="•"/>
            </a:pPr>
            <a:r>
              <a:rPr lang="en"/>
              <a:t>To refuse help the learner may practice the Hines Break method: </a:t>
            </a:r>
            <a:endParaRPr/>
          </a:p>
          <a:p>
            <a:pPr marL="520700" lvl="1" indent="-177482" algn="l" rtl="0">
              <a:lnSpc>
                <a:spcPct val="90000"/>
              </a:lnSpc>
              <a:spcBef>
                <a:spcPts val="400"/>
              </a:spcBef>
              <a:spcAft>
                <a:spcPts val="0"/>
              </a:spcAft>
              <a:buClr>
                <a:schemeClr val="dk1"/>
              </a:buClr>
              <a:buSzPct val="100000"/>
              <a:buChar char="•"/>
            </a:pPr>
            <a:r>
              <a:rPr lang="en"/>
              <a:t>The learner should relax the arm that is grasped and raise it towards their opposite shoulder keeping their feet stationary</a:t>
            </a:r>
            <a:endParaRPr/>
          </a:p>
          <a:p>
            <a:pPr marL="520700" lvl="1" indent="-177482" algn="l" rtl="0">
              <a:lnSpc>
                <a:spcPct val="90000"/>
              </a:lnSpc>
              <a:spcBef>
                <a:spcPts val="400"/>
              </a:spcBef>
              <a:spcAft>
                <a:spcPts val="0"/>
              </a:spcAft>
              <a:buClr>
                <a:schemeClr val="dk1"/>
              </a:buClr>
              <a:buSzPct val="100000"/>
              <a:buChar char="•"/>
            </a:pPr>
            <a:r>
              <a:rPr lang="en"/>
              <a:t>With their free hand the learner should grasp the “guide’s” wrist while stating intentions to accept and correct or refuse assistance</a:t>
            </a:r>
            <a:endParaRPr/>
          </a:p>
          <a:p>
            <a:pPr marL="520700" lvl="1" indent="-177482" algn="l" rtl="0">
              <a:lnSpc>
                <a:spcPct val="90000"/>
              </a:lnSpc>
              <a:spcBef>
                <a:spcPts val="400"/>
              </a:spcBef>
              <a:spcAft>
                <a:spcPts val="0"/>
              </a:spcAft>
              <a:buClr>
                <a:schemeClr val="dk1"/>
              </a:buClr>
              <a:buSzPct val="100000"/>
              <a:buChar char="•"/>
            </a:pPr>
            <a:r>
              <a:rPr lang="en"/>
              <a:t>The learner then pulls the person’s wrist forward until the other person loses contact</a:t>
            </a:r>
            <a:endParaRPr/>
          </a:p>
          <a:p>
            <a:pPr marL="520700" lvl="1" indent="-177482" algn="l" rtl="0">
              <a:lnSpc>
                <a:spcPct val="90000"/>
              </a:lnSpc>
              <a:spcBef>
                <a:spcPts val="400"/>
              </a:spcBef>
              <a:spcAft>
                <a:spcPts val="0"/>
              </a:spcAft>
              <a:buClr>
                <a:schemeClr val="dk1"/>
              </a:buClr>
              <a:buSzPct val="100000"/>
              <a:buChar char="•"/>
            </a:pPr>
            <a:r>
              <a:rPr lang="en"/>
              <a:t>Learner can also accept assistance and correct guide’s approach</a:t>
            </a:r>
            <a:endParaRPr/>
          </a:p>
        </p:txBody>
      </p:sp>
      <p:sp>
        <p:nvSpPr>
          <p:cNvPr id="293" name="Google Shape;293;p4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94" name="Google Shape;294;p42" descr="Art reaches back with his right hand and grasps the man's right wrist."/>
          <p:cNvPicPr preferRelativeResize="0"/>
          <p:nvPr/>
        </p:nvPicPr>
        <p:blipFill rotWithShape="1">
          <a:blip r:embed="rId3">
            <a:alphaModFix/>
          </a:blip>
          <a:srcRect/>
          <a:stretch/>
        </p:blipFill>
        <p:spPr>
          <a:xfrm>
            <a:off x="6014442" y="1484710"/>
            <a:ext cx="1628775" cy="285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Sighted Guide with a Cane</a:t>
            </a:r>
            <a:endParaRPr/>
          </a:p>
        </p:txBody>
      </p:sp>
      <p:sp>
        <p:nvSpPr>
          <p:cNvPr id="300" name="Google Shape;300;p43"/>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a:t>The learner should hold the cane in their free hand while using sighted guide with the other</a:t>
            </a:r>
            <a:endParaRPr/>
          </a:p>
          <a:p>
            <a:pPr marL="177800" lvl="0" indent="-177800" algn="l" rtl="0">
              <a:lnSpc>
                <a:spcPct val="90000"/>
              </a:lnSpc>
              <a:spcBef>
                <a:spcPts val="800"/>
              </a:spcBef>
              <a:spcAft>
                <a:spcPts val="0"/>
              </a:spcAft>
              <a:buClr>
                <a:schemeClr val="dk1"/>
              </a:buClr>
              <a:buSzPts val="1800"/>
              <a:buChar char="•"/>
            </a:pPr>
            <a:r>
              <a:rPr lang="en"/>
              <a:t>The learner may have to switch the side of the cane in presence of doorways or handrails on stairs</a:t>
            </a:r>
            <a:endParaRPr/>
          </a:p>
          <a:p>
            <a:pPr marL="177800" lvl="0" indent="-177800" algn="l" rtl="0">
              <a:lnSpc>
                <a:spcPct val="90000"/>
              </a:lnSpc>
              <a:spcBef>
                <a:spcPts val="800"/>
              </a:spcBef>
              <a:spcAft>
                <a:spcPts val="0"/>
              </a:spcAft>
              <a:buClr>
                <a:schemeClr val="dk1"/>
              </a:buClr>
              <a:buSzPts val="1800"/>
              <a:buChar char="•"/>
            </a:pPr>
            <a:r>
              <a:rPr lang="en"/>
              <a:t>Learner may use the cane as usual, hold it in “not in use” position or hold it in “diagonal” position</a:t>
            </a:r>
            <a:endParaRPr/>
          </a:p>
        </p:txBody>
      </p:sp>
      <p:sp>
        <p:nvSpPr>
          <p:cNvPr id="301" name="Google Shape;301;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302" name="Google Shape;302;p43" descr="How to Communicate with People Who are Blind or Vision Impaired - Part ..."/>
          <p:cNvPicPr preferRelativeResize="0">
            <a:picLocks noGrp="1"/>
          </p:cNvPicPr>
          <p:nvPr>
            <p:ph type="pic" idx="2"/>
          </p:nvPr>
        </p:nvPicPr>
        <p:blipFill rotWithShape="1">
          <a:blip r:embed="rId3">
            <a:alphaModFix/>
          </a:blip>
          <a:srcRect l="10649" r="10649"/>
          <a:stretch/>
        </p:blipFill>
        <p:spPr>
          <a:xfrm>
            <a:off x="5142309" y="1369220"/>
            <a:ext cx="2115741" cy="1937250"/>
          </a:xfrm>
          <a:prstGeom prst="rect">
            <a:avLst/>
          </a:prstGeom>
          <a:noFill/>
          <a:ln>
            <a:noFill/>
          </a:ln>
        </p:spPr>
      </p:pic>
      <p:pic>
        <p:nvPicPr>
          <p:cNvPr id="303" name="Google Shape;303;p43" descr="How to be a Sighted Guide – Vision Loss Resources"/>
          <p:cNvPicPr preferRelativeResize="0"/>
          <p:nvPr/>
        </p:nvPicPr>
        <p:blipFill rotWithShape="1">
          <a:blip r:embed="rId4">
            <a:alphaModFix/>
          </a:blip>
          <a:srcRect/>
          <a:stretch/>
        </p:blipFill>
        <p:spPr>
          <a:xfrm>
            <a:off x="6858000" y="2836964"/>
            <a:ext cx="2214857" cy="22148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Conclusion</a:t>
            </a:r>
            <a:endParaRPr/>
          </a:p>
        </p:txBody>
      </p:sp>
      <p:sp>
        <p:nvSpPr>
          <p:cNvPr id="309" name="Google Shape;309;p44"/>
          <p:cNvSpPr txBox="1">
            <a:spLocks noGrp="1"/>
          </p:cNvSpPr>
          <p:nvPr>
            <p:ph type="body" idx="2"/>
          </p:nvPr>
        </p:nvSpPr>
        <p:spPr>
          <a:xfrm>
            <a:off x="629841" y="1268016"/>
            <a:ext cx="7885509" cy="3303985"/>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a:t>Empowerment</a:t>
            </a:r>
            <a:endParaRPr/>
          </a:p>
          <a:p>
            <a:pPr marL="177800" lvl="0" indent="-177800" algn="l" rtl="0">
              <a:lnSpc>
                <a:spcPct val="90000"/>
              </a:lnSpc>
              <a:spcBef>
                <a:spcPts val="800"/>
              </a:spcBef>
              <a:spcAft>
                <a:spcPts val="0"/>
              </a:spcAft>
              <a:buClr>
                <a:schemeClr val="dk1"/>
              </a:buClr>
              <a:buSzPts val="1800"/>
              <a:buChar char="•"/>
            </a:pPr>
            <a:r>
              <a:rPr lang="en"/>
              <a:t>Advocacy</a:t>
            </a:r>
            <a:endParaRPr/>
          </a:p>
          <a:p>
            <a:pPr marL="177800" lvl="0" indent="-177800" algn="l" rtl="0">
              <a:lnSpc>
                <a:spcPct val="90000"/>
              </a:lnSpc>
              <a:spcBef>
                <a:spcPts val="800"/>
              </a:spcBef>
              <a:spcAft>
                <a:spcPts val="0"/>
              </a:spcAft>
              <a:buClr>
                <a:schemeClr val="dk1"/>
              </a:buClr>
              <a:buSzPts val="1800"/>
              <a:buChar char="•"/>
            </a:pPr>
            <a:r>
              <a:rPr lang="en"/>
              <a:t>Confidence</a:t>
            </a:r>
            <a:endParaRPr/>
          </a:p>
        </p:txBody>
      </p:sp>
      <p:sp>
        <p:nvSpPr>
          <p:cNvPr id="310" name="Google Shape;310;p4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idx="4294967295"/>
          </p:nvPr>
        </p:nvSpPr>
        <p:spPr>
          <a:xfrm>
            <a:off x="311700" y="64025"/>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Calibri"/>
                <a:ea typeface="Calibri"/>
                <a:cs typeface="Calibri"/>
                <a:sym typeface="Calibri"/>
              </a:rPr>
              <a:t>Program Accessibility</a:t>
            </a:r>
          </a:p>
        </p:txBody>
      </p:sp>
      <p:sp>
        <p:nvSpPr>
          <p:cNvPr id="173" name="Google Shape;173;p27"/>
          <p:cNvSpPr txBox="1"/>
          <p:nvPr/>
        </p:nvSpPr>
        <p:spPr>
          <a:xfrm>
            <a:off x="666475" y="707475"/>
            <a:ext cx="8165700" cy="4297800"/>
          </a:xfrm>
          <a:prstGeom prst="rect">
            <a:avLst/>
          </a:prstGeom>
          <a:noFill/>
          <a:ln>
            <a:noFill/>
          </a:ln>
        </p:spPr>
        <p:txBody>
          <a:bodyPr spcFirstLastPara="1" wrap="square" lIns="91425" tIns="91425" rIns="91425" bIns="91425" anchor="t" anchorCtr="0">
            <a:normAutofit/>
          </a:bodyPr>
          <a:lstStyle/>
          <a:p>
            <a:pPr marL="457200" marR="0" lvl="0" indent="-400112" algn="l" rtl="0">
              <a:lnSpc>
                <a:spcPct val="125000"/>
              </a:lnSpc>
              <a:spcBef>
                <a:spcPts val="0"/>
              </a:spcBef>
              <a:spcAft>
                <a:spcPts val="0"/>
              </a:spcAft>
              <a:buClr>
                <a:srgbClr val="FFFFFF"/>
              </a:buClr>
              <a:buSzPts val="2700"/>
              <a:buFont typeface="Calibri"/>
              <a:buChar char="●"/>
            </a:pPr>
            <a:r>
              <a:rPr lang="en" sz="2700" b="0" i="0" u="none" strike="noStrike" cap="none" dirty="0">
                <a:solidFill>
                  <a:srgbClr val="FFFFFF"/>
                </a:solidFill>
                <a:latin typeface="Calibri"/>
                <a:ea typeface="Calibri"/>
                <a:cs typeface="Calibri"/>
                <a:sym typeface="Calibri"/>
              </a:rPr>
              <a:t>Real-Time Captioning provided by Efficiency Reporting</a:t>
            </a:r>
            <a:endParaRPr sz="2700" b="0" i="0" u="none" strike="noStrike" cap="none" dirty="0">
              <a:solidFill>
                <a:srgbClr val="FFFFFF"/>
              </a:solidFill>
              <a:latin typeface="Calibri"/>
              <a:ea typeface="Calibri"/>
              <a:cs typeface="Calibri"/>
              <a:sym typeface="Calibri"/>
            </a:endParaRPr>
          </a:p>
          <a:p>
            <a:pPr marL="457200" marR="0" lvl="0" indent="0" algn="l" rtl="0">
              <a:lnSpc>
                <a:spcPct val="125000"/>
              </a:lnSpc>
              <a:spcBef>
                <a:spcPts val="0"/>
              </a:spcBef>
              <a:spcAft>
                <a:spcPts val="0"/>
              </a:spcAft>
              <a:buNone/>
            </a:pPr>
            <a:endParaRPr sz="2700" dirty="0">
              <a:solidFill>
                <a:srgbClr val="FFFFFF"/>
              </a:solidFill>
              <a:latin typeface="Calibri"/>
              <a:ea typeface="Calibri"/>
              <a:cs typeface="Calibri"/>
              <a:sym typeface="Calibri"/>
            </a:endParaRPr>
          </a:p>
          <a:p>
            <a:pPr marL="457200" marR="0" lvl="0" indent="0" algn="l" rtl="0">
              <a:lnSpc>
                <a:spcPct val="125000"/>
              </a:lnSpc>
              <a:spcBef>
                <a:spcPts val="0"/>
              </a:spcBef>
              <a:spcAft>
                <a:spcPts val="0"/>
              </a:spcAft>
              <a:buNone/>
            </a:pPr>
            <a:endParaRPr sz="2700" dirty="0">
              <a:solidFill>
                <a:srgbClr val="FFFFFF"/>
              </a:solidFill>
              <a:latin typeface="Calibri"/>
              <a:ea typeface="Calibri"/>
              <a:cs typeface="Calibri"/>
              <a:sym typeface="Calibri"/>
            </a:endParaRPr>
          </a:p>
          <a:p>
            <a:pPr marL="457200" marR="0" lvl="0" indent="0" algn="l" rtl="0">
              <a:lnSpc>
                <a:spcPct val="125000"/>
              </a:lnSpc>
              <a:spcBef>
                <a:spcPts val="0"/>
              </a:spcBef>
              <a:spcAft>
                <a:spcPts val="0"/>
              </a:spcAft>
              <a:buNone/>
            </a:pPr>
            <a:endParaRPr sz="2700" dirty="0">
              <a:solidFill>
                <a:srgbClr val="FFFFFF"/>
              </a:solidFill>
              <a:latin typeface="Calibri"/>
              <a:ea typeface="Calibri"/>
              <a:cs typeface="Calibri"/>
              <a:sym typeface="Calibri"/>
            </a:endParaRPr>
          </a:p>
          <a:p>
            <a:pPr marL="457200" marR="0" lvl="0" indent="-400112" algn="l" rtl="0">
              <a:lnSpc>
                <a:spcPct val="125000"/>
              </a:lnSpc>
              <a:spcBef>
                <a:spcPts val="0"/>
              </a:spcBef>
              <a:spcAft>
                <a:spcPts val="0"/>
              </a:spcAft>
              <a:buClr>
                <a:srgbClr val="FFFFFF"/>
              </a:buClr>
              <a:buSzPts val="2700"/>
              <a:buFont typeface="Calibri"/>
              <a:buChar char="●"/>
            </a:pPr>
            <a:r>
              <a:rPr lang="en" sz="2700" b="0" i="0" u="none" strike="noStrike" cap="none" dirty="0">
                <a:solidFill>
                  <a:srgbClr val="FFFFFF"/>
                </a:solidFill>
                <a:latin typeface="Calibri"/>
                <a:ea typeface="Calibri"/>
                <a:cs typeface="Calibri"/>
                <a:sym typeface="Calibri"/>
              </a:rPr>
              <a:t>ASL Interpretation provided by </a:t>
            </a:r>
            <a:r>
              <a:rPr lang="en" sz="2700" dirty="0">
                <a:solidFill>
                  <a:srgbClr val="FFFFFF"/>
                </a:solidFill>
                <a:latin typeface="Calibri"/>
                <a:ea typeface="Calibri"/>
                <a:cs typeface="Calibri"/>
                <a:sym typeface="Calibri"/>
              </a:rPr>
              <a:t>5 Star Interpreting</a:t>
            </a:r>
            <a:endParaRPr sz="2700" b="0" i="0" u="none" strike="noStrike" cap="none" dirty="0">
              <a:solidFill>
                <a:srgbClr val="FFFFFF"/>
              </a:solidFill>
              <a:latin typeface="Calibri"/>
              <a:ea typeface="Calibri"/>
              <a:cs typeface="Calibri"/>
              <a:sym typeface="Calibri"/>
            </a:endParaRPr>
          </a:p>
        </p:txBody>
      </p:sp>
      <p:pic>
        <p:nvPicPr>
          <p:cNvPr id="174" name="Google Shape;174;p27" descr="QR Code"/>
          <p:cNvPicPr preferRelativeResize="0"/>
          <p:nvPr/>
        </p:nvPicPr>
        <p:blipFill rotWithShape="1">
          <a:blip r:embed="rId4">
            <a:alphaModFix/>
          </a:blip>
          <a:srcRect/>
          <a:stretch/>
        </p:blipFill>
        <p:spPr>
          <a:xfrm>
            <a:off x="4041575" y="1720950"/>
            <a:ext cx="1415500" cy="141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Resources</a:t>
            </a:r>
            <a:endParaRPr/>
          </a:p>
        </p:txBody>
      </p:sp>
      <p:sp>
        <p:nvSpPr>
          <p:cNvPr id="317" name="Google Shape;317;p45"/>
          <p:cNvSpPr txBox="1">
            <a:spLocks noGrp="1"/>
          </p:cNvSpPr>
          <p:nvPr>
            <p:ph type="body" idx="2"/>
          </p:nvPr>
        </p:nvSpPr>
        <p:spPr>
          <a:xfrm>
            <a:off x="629841" y="1268016"/>
            <a:ext cx="7885509" cy="3303985"/>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u="sng">
                <a:solidFill>
                  <a:schemeClr val="hlink"/>
                </a:solidFill>
                <a:hlinkClick r:id="rId3"/>
              </a:rPr>
              <a:t>Centre for Excellence in Universal Design - Centre for Excellence in Universal Design</a:t>
            </a:r>
            <a:endParaRPr/>
          </a:p>
          <a:p>
            <a:pPr marL="177800" lvl="0" indent="-177800" algn="l" rtl="0">
              <a:lnSpc>
                <a:spcPct val="90000"/>
              </a:lnSpc>
              <a:spcBef>
                <a:spcPts val="800"/>
              </a:spcBef>
              <a:spcAft>
                <a:spcPts val="0"/>
              </a:spcAft>
              <a:buClr>
                <a:schemeClr val="dk1"/>
              </a:buClr>
              <a:buSzPts val="1800"/>
              <a:buChar char="•"/>
            </a:pPr>
            <a:r>
              <a:rPr lang="en" u="sng">
                <a:solidFill>
                  <a:schemeClr val="hlink"/>
                </a:solidFill>
                <a:hlinkClick r:id="rId4"/>
              </a:rPr>
              <a:t>Human-Guide-Technique.pdf</a:t>
            </a:r>
            <a:endParaRPr/>
          </a:p>
          <a:p>
            <a:pPr marL="177800" lvl="0" indent="-177800" algn="l" rtl="0">
              <a:lnSpc>
                <a:spcPct val="90000"/>
              </a:lnSpc>
              <a:spcBef>
                <a:spcPts val="800"/>
              </a:spcBef>
              <a:spcAft>
                <a:spcPts val="0"/>
              </a:spcAft>
              <a:buClr>
                <a:schemeClr val="dk1"/>
              </a:buClr>
              <a:buSzPts val="1800"/>
              <a:buChar char="•"/>
            </a:pPr>
            <a:r>
              <a:rPr lang="en" u="sng">
                <a:solidFill>
                  <a:schemeClr val="hlink"/>
                </a:solidFill>
                <a:hlinkClick r:id="rId5"/>
              </a:rPr>
              <a:t>How to be an effective human guide – Perkins School for the Blind</a:t>
            </a:r>
            <a:endParaRPr/>
          </a:p>
          <a:p>
            <a:pPr marL="177800" lvl="0" indent="-177800" algn="l" rtl="0">
              <a:lnSpc>
                <a:spcPct val="90000"/>
              </a:lnSpc>
              <a:spcBef>
                <a:spcPts val="800"/>
              </a:spcBef>
              <a:spcAft>
                <a:spcPts val="0"/>
              </a:spcAft>
              <a:buClr>
                <a:schemeClr val="dk1"/>
              </a:buClr>
              <a:buSzPts val="1800"/>
              <a:buChar char="•"/>
            </a:pPr>
            <a:r>
              <a:rPr lang="en" u="sng">
                <a:solidFill>
                  <a:schemeClr val="hlink"/>
                </a:solidFill>
                <a:hlinkClick r:id="rId6"/>
              </a:rPr>
              <a:t>Human Guide Techniques – Helen Keller Services</a:t>
            </a:r>
            <a:endParaRPr/>
          </a:p>
          <a:p>
            <a:pPr marL="177800" lvl="0" indent="-177800" algn="l" rtl="0">
              <a:lnSpc>
                <a:spcPct val="90000"/>
              </a:lnSpc>
              <a:spcBef>
                <a:spcPts val="800"/>
              </a:spcBef>
              <a:spcAft>
                <a:spcPts val="0"/>
              </a:spcAft>
              <a:buClr>
                <a:schemeClr val="dk1"/>
              </a:buClr>
              <a:buSzPts val="1800"/>
              <a:buChar char="•"/>
            </a:pPr>
            <a:r>
              <a:rPr lang="en"/>
              <a:t>Orientation and Mobility Techniques: A Guide for the Practitioner; 2</a:t>
            </a:r>
            <a:r>
              <a:rPr lang="en" baseline="30000"/>
              <a:t>nd</a:t>
            </a:r>
            <a:r>
              <a:rPr lang="en"/>
              <a:t> Edition by: Diane L. Fazzi and Janet M. Barlow</a:t>
            </a:r>
            <a:endParaRPr/>
          </a:p>
        </p:txBody>
      </p:sp>
      <p:sp>
        <p:nvSpPr>
          <p:cNvPr id="318" name="Google Shape;318;p4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311700" y="1870150"/>
            <a:ext cx="8520600" cy="102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a:t>Q&amp;A</a:t>
            </a:r>
            <a:endParaRPr sz="6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sp>
        <p:nvSpPr>
          <p:cNvPr id="328" name="Google Shape;328;p47"/>
          <p:cNvSpPr txBox="1">
            <a:spLocks noGrp="1"/>
          </p:cNvSpPr>
          <p:nvPr>
            <p:ph type="title" idx="4294967295"/>
          </p:nvPr>
        </p:nvSpPr>
        <p:spPr>
          <a:xfrm>
            <a:off x="1026875" y="1900050"/>
            <a:ext cx="7104300" cy="831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dk1"/>
                </a:solidFill>
                <a:effectLst/>
                <a:uLnTx/>
                <a:uFillTx/>
                <a:latin typeface="Arial"/>
                <a:ea typeface="Arial"/>
                <a:cs typeface="Arial"/>
                <a:sym typeface="Arial"/>
              </a:rPr>
              <a:t>Thank you for joining us!</a:t>
            </a:r>
          </a:p>
        </p:txBody>
      </p:sp>
      <p:sp>
        <p:nvSpPr>
          <p:cNvPr id="329" name="Google Shape;329;p47"/>
          <p:cNvSpPr txBox="1"/>
          <p:nvPr/>
        </p:nvSpPr>
        <p:spPr>
          <a:xfrm>
            <a:off x="1582200" y="2731350"/>
            <a:ext cx="5979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dk1"/>
                </a:solidFill>
              </a:rPr>
              <a:t>This session has now ended</a:t>
            </a:r>
            <a:endParaRPr sz="24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idx="4294967295"/>
          </p:nvPr>
        </p:nvSpPr>
        <p:spPr>
          <a:xfrm>
            <a:off x="311700" y="445025"/>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Calibri"/>
                <a:ea typeface="Calibri"/>
                <a:cs typeface="Calibri"/>
                <a:sym typeface="Calibri"/>
              </a:rPr>
              <a:t>Cultural Access Collaborative</a:t>
            </a:r>
          </a:p>
        </p:txBody>
      </p:sp>
      <p:sp>
        <p:nvSpPr>
          <p:cNvPr id="180" name="Google Shape;180;p28"/>
          <p:cNvSpPr txBox="1"/>
          <p:nvPr/>
        </p:nvSpPr>
        <p:spPr>
          <a:xfrm>
            <a:off x="737575" y="1128550"/>
            <a:ext cx="8094600" cy="3440400"/>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25000"/>
              </a:lnSpc>
              <a:spcBef>
                <a:spcPts val="0"/>
              </a:spcBef>
              <a:spcAft>
                <a:spcPts val="0"/>
              </a:spcAft>
              <a:buClr>
                <a:srgbClr val="000000"/>
              </a:buClr>
              <a:buSzPct val="100000"/>
              <a:buFont typeface="Arial"/>
              <a:buNone/>
            </a:pPr>
            <a:r>
              <a:rPr lang="en" sz="2700" b="0" i="0" u="none" strike="noStrike" cap="none">
                <a:solidFill>
                  <a:srgbClr val="FFFFFF"/>
                </a:solidFill>
                <a:latin typeface="Calibri"/>
                <a:ea typeface="Calibri"/>
                <a:cs typeface="Calibri"/>
                <a:sym typeface="Calibri"/>
              </a:rPr>
              <a:t>We believe arts and culture are for </a:t>
            </a:r>
            <a:r>
              <a:rPr lang="en" sz="2700" b="1" i="0" u="none" strike="noStrike" cap="none">
                <a:solidFill>
                  <a:srgbClr val="FFFFFF"/>
                </a:solidFill>
                <a:latin typeface="Calibri"/>
                <a:ea typeface="Calibri"/>
                <a:cs typeface="Calibri"/>
                <a:sym typeface="Calibri"/>
              </a:rPr>
              <a:t>everyone</a:t>
            </a:r>
            <a:r>
              <a:rPr lang="en" sz="2700" b="0" i="0" u="none" strike="noStrike" cap="none">
                <a:solidFill>
                  <a:srgbClr val="FFFFFF"/>
                </a:solidFill>
                <a:latin typeface="Calibri"/>
                <a:ea typeface="Calibri"/>
                <a:cs typeface="Calibri"/>
                <a:sym typeface="Calibri"/>
              </a:rPr>
              <a:t>. Our mission is to empower Illinois’ cultural spaces to become more accessible to visitors with disabilities.</a:t>
            </a:r>
            <a:endParaRPr sz="2700" b="0" i="0" u="none" strike="noStrike" cap="none">
              <a:solidFill>
                <a:srgbClr val="FFFFFF"/>
              </a:solidFill>
              <a:latin typeface="Calibri"/>
              <a:ea typeface="Calibri"/>
              <a:cs typeface="Calibri"/>
              <a:sym typeface="Calibri"/>
            </a:endParaRPr>
          </a:p>
          <a:p>
            <a:pPr marL="0" marR="0" lvl="0" indent="0" algn="l" rtl="0">
              <a:lnSpc>
                <a:spcPct val="125000"/>
              </a:lnSpc>
              <a:spcBef>
                <a:spcPts val="0"/>
              </a:spcBef>
              <a:spcAft>
                <a:spcPts val="0"/>
              </a:spcAft>
              <a:buClr>
                <a:srgbClr val="000000"/>
              </a:buClr>
              <a:buSzPct val="100000"/>
              <a:buFont typeface="Arial"/>
              <a:buNone/>
            </a:pPr>
            <a:endParaRPr sz="1200" b="0" i="0" u="none" strike="noStrike" cap="none">
              <a:solidFill>
                <a:srgbClr val="FFFFFF"/>
              </a:solidFill>
              <a:latin typeface="Calibri"/>
              <a:ea typeface="Calibri"/>
              <a:cs typeface="Calibri"/>
              <a:sym typeface="Calibri"/>
            </a:endParaRPr>
          </a:p>
          <a:p>
            <a:pPr marL="1828800" marR="0" lvl="0" indent="457200" algn="l" rtl="0">
              <a:lnSpc>
                <a:spcPct val="125000"/>
              </a:lnSpc>
              <a:spcBef>
                <a:spcPts val="0"/>
              </a:spcBef>
              <a:spcAft>
                <a:spcPts val="0"/>
              </a:spcAft>
              <a:buClr>
                <a:srgbClr val="000000"/>
              </a:buClr>
              <a:buSzPct val="100000"/>
              <a:buFont typeface="Arial"/>
              <a:buNone/>
            </a:pPr>
            <a:r>
              <a:rPr lang="en" sz="2700" b="0" i="0" u="none" strike="noStrike" cap="none">
                <a:solidFill>
                  <a:schemeClr val="dk1"/>
                </a:solidFill>
                <a:latin typeface="Calibri"/>
                <a:ea typeface="Calibri"/>
                <a:cs typeface="Calibri"/>
                <a:sym typeface="Calibri"/>
              </a:rPr>
              <a:t>4 Pillars:</a:t>
            </a:r>
            <a:endParaRPr sz="2700" b="0" i="0" u="none" strike="noStrike" cap="none">
              <a:solidFill>
                <a:schemeClr val="dk1"/>
              </a:solidFill>
              <a:latin typeface="Calibri"/>
              <a:ea typeface="Calibri"/>
              <a:cs typeface="Calibri"/>
              <a:sym typeface="Calibri"/>
            </a:endParaRPr>
          </a:p>
          <a:p>
            <a:pPr marL="3200400" marR="0" lvl="0" indent="-348645" algn="l" rtl="0">
              <a:lnSpc>
                <a:spcPct val="125000"/>
              </a:lnSpc>
              <a:spcBef>
                <a:spcPts val="0"/>
              </a:spcBef>
              <a:spcAft>
                <a:spcPts val="0"/>
              </a:spcAft>
              <a:buClr>
                <a:schemeClr val="dk1"/>
              </a:buClr>
              <a:buSzPct val="100000"/>
              <a:buFont typeface="Calibri"/>
              <a:buChar char="●"/>
            </a:pPr>
            <a:r>
              <a:rPr lang="en" sz="2700" b="0" i="0" u="none" strike="noStrike" cap="none">
                <a:solidFill>
                  <a:schemeClr val="dk1"/>
                </a:solidFill>
                <a:latin typeface="Calibri"/>
                <a:ea typeface="Calibri"/>
                <a:cs typeface="Calibri"/>
                <a:sym typeface="Calibri"/>
              </a:rPr>
              <a:t>Professional Development</a:t>
            </a:r>
            <a:endParaRPr sz="2700" b="0" i="0" u="none" strike="noStrike" cap="none">
              <a:solidFill>
                <a:schemeClr val="dk1"/>
              </a:solidFill>
              <a:latin typeface="Calibri"/>
              <a:ea typeface="Calibri"/>
              <a:cs typeface="Calibri"/>
              <a:sym typeface="Calibri"/>
            </a:endParaRPr>
          </a:p>
          <a:p>
            <a:pPr marL="3200400" marR="0" lvl="0" indent="-348645" algn="l" rtl="0">
              <a:lnSpc>
                <a:spcPct val="125000"/>
              </a:lnSpc>
              <a:spcBef>
                <a:spcPts val="0"/>
              </a:spcBef>
              <a:spcAft>
                <a:spcPts val="0"/>
              </a:spcAft>
              <a:buClr>
                <a:schemeClr val="dk1"/>
              </a:buClr>
              <a:buSzPct val="100000"/>
              <a:buFont typeface="Calibri"/>
              <a:buChar char="●"/>
            </a:pPr>
            <a:r>
              <a:rPr lang="en" sz="2700" b="0" i="0" u="none" strike="noStrike" cap="none">
                <a:solidFill>
                  <a:schemeClr val="dk1"/>
                </a:solidFill>
                <a:latin typeface="Calibri"/>
                <a:ea typeface="Calibri"/>
                <a:cs typeface="Calibri"/>
                <a:sym typeface="Calibri"/>
              </a:rPr>
              <a:t>Accessible Equipment Loans</a:t>
            </a:r>
            <a:endParaRPr sz="2700" b="0" i="0" u="none" strike="noStrike" cap="none">
              <a:solidFill>
                <a:schemeClr val="dk1"/>
              </a:solidFill>
              <a:latin typeface="Calibri"/>
              <a:ea typeface="Calibri"/>
              <a:cs typeface="Calibri"/>
              <a:sym typeface="Calibri"/>
            </a:endParaRPr>
          </a:p>
          <a:p>
            <a:pPr marL="3200400" marR="0" lvl="0" indent="-348645" algn="l" rtl="0">
              <a:lnSpc>
                <a:spcPct val="125000"/>
              </a:lnSpc>
              <a:spcBef>
                <a:spcPts val="0"/>
              </a:spcBef>
              <a:spcAft>
                <a:spcPts val="0"/>
              </a:spcAft>
              <a:buClr>
                <a:schemeClr val="dk1"/>
              </a:buClr>
              <a:buSzPct val="100000"/>
              <a:buFont typeface="Calibri"/>
              <a:buChar char="●"/>
            </a:pPr>
            <a:r>
              <a:rPr lang="en" sz="2700" b="0" i="0" u="none" strike="noStrike" cap="none">
                <a:solidFill>
                  <a:schemeClr val="dk1"/>
                </a:solidFill>
                <a:latin typeface="Calibri"/>
                <a:ea typeface="Calibri"/>
                <a:cs typeface="Calibri"/>
                <a:sym typeface="Calibri"/>
              </a:rPr>
              <a:t>Access Calendar</a:t>
            </a:r>
            <a:endParaRPr sz="2700" b="0" i="0" u="none" strike="noStrike" cap="none">
              <a:solidFill>
                <a:schemeClr val="dk1"/>
              </a:solidFill>
              <a:latin typeface="Calibri"/>
              <a:ea typeface="Calibri"/>
              <a:cs typeface="Calibri"/>
              <a:sym typeface="Calibri"/>
            </a:endParaRPr>
          </a:p>
          <a:p>
            <a:pPr marL="3200400" marR="0" lvl="0" indent="-348645" algn="l" rtl="0">
              <a:lnSpc>
                <a:spcPct val="125000"/>
              </a:lnSpc>
              <a:spcBef>
                <a:spcPts val="0"/>
              </a:spcBef>
              <a:spcAft>
                <a:spcPts val="0"/>
              </a:spcAft>
              <a:buClr>
                <a:schemeClr val="dk1"/>
              </a:buClr>
              <a:buSzPct val="100000"/>
              <a:buFont typeface="Calibri"/>
              <a:buChar char="●"/>
            </a:pPr>
            <a:r>
              <a:rPr lang="en" sz="2700" b="0" i="0" u="none" strike="noStrike" cap="none">
                <a:solidFill>
                  <a:schemeClr val="dk1"/>
                </a:solidFill>
                <a:latin typeface="Calibri"/>
                <a:ea typeface="Calibri"/>
                <a:cs typeface="Calibri"/>
                <a:sym typeface="Calibri"/>
              </a:rPr>
              <a:t>Network</a:t>
            </a:r>
            <a:endParaRPr sz="31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1200"/>
              </a:spcAft>
              <a:buClr>
                <a:srgbClr val="000000"/>
              </a:buClr>
              <a:buSzPct val="1000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ctrTitle"/>
          </p:nvPr>
        </p:nvSpPr>
        <p:spPr>
          <a:xfrm>
            <a:off x="1143000" y="530995"/>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Arial"/>
              <a:buNone/>
            </a:pPr>
            <a:r>
              <a:rPr lang="en"/>
              <a:t>Sighted Guiding and Accessibility Training</a:t>
            </a:r>
            <a:endParaRPr/>
          </a:p>
        </p:txBody>
      </p:sp>
      <p:sp>
        <p:nvSpPr>
          <p:cNvPr id="187" name="Google Shape;187;p29"/>
          <p:cNvSpPr txBox="1">
            <a:spLocks noGrp="1"/>
          </p:cNvSpPr>
          <p:nvPr>
            <p:ph type="subTitle" idx="1"/>
          </p:nvPr>
        </p:nvSpPr>
        <p:spPr>
          <a:xfrm>
            <a:off x="1163530" y="3943350"/>
            <a:ext cx="6858000" cy="457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a:t>By: Mandi Hetzel, COMS, CVRT</a:t>
            </a:r>
            <a:endParaRPr/>
          </a:p>
        </p:txBody>
      </p:sp>
      <p:sp>
        <p:nvSpPr>
          <p:cNvPr id="188" name="Google Shape;188;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Introduction</a:t>
            </a:r>
            <a:endParaRPr/>
          </a:p>
        </p:txBody>
      </p:sp>
      <p:sp>
        <p:nvSpPr>
          <p:cNvPr id="194" name="Google Shape;194;p30"/>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fontScale="92500" lnSpcReduction="10000"/>
          </a:bodyPr>
          <a:lstStyle/>
          <a:p>
            <a:pPr marL="177800" lvl="0" indent="-181927" algn="l" rtl="0">
              <a:lnSpc>
                <a:spcPct val="90000"/>
              </a:lnSpc>
              <a:spcBef>
                <a:spcPts val="0"/>
              </a:spcBef>
              <a:spcAft>
                <a:spcPts val="0"/>
              </a:spcAft>
              <a:buClr>
                <a:schemeClr val="dk1"/>
              </a:buClr>
              <a:buSzPct val="100000"/>
              <a:buChar char="•"/>
            </a:pPr>
            <a:r>
              <a:rPr lang="en"/>
              <a:t>Certified Orientation and Mobility Specialist and Vision Rehabilitation Therapist at Second Sense </a:t>
            </a:r>
            <a:endParaRPr/>
          </a:p>
          <a:p>
            <a:pPr marL="177800" lvl="0" indent="-181927" algn="l" rtl="0">
              <a:lnSpc>
                <a:spcPct val="90000"/>
              </a:lnSpc>
              <a:spcBef>
                <a:spcPts val="800"/>
              </a:spcBef>
              <a:spcAft>
                <a:spcPts val="0"/>
              </a:spcAft>
              <a:buClr>
                <a:schemeClr val="dk1"/>
              </a:buClr>
              <a:buSzPct val="100000"/>
              <a:buChar char="•"/>
            </a:pPr>
            <a:r>
              <a:rPr lang="en"/>
              <a:t>Second Sense – non-profit agency in Chicago</a:t>
            </a:r>
            <a:endParaRPr/>
          </a:p>
          <a:p>
            <a:pPr marL="520700" lvl="1" indent="-181927" algn="l" rtl="0">
              <a:lnSpc>
                <a:spcPct val="90000"/>
              </a:lnSpc>
              <a:spcBef>
                <a:spcPts val="400"/>
              </a:spcBef>
              <a:spcAft>
                <a:spcPts val="0"/>
              </a:spcAft>
              <a:buClr>
                <a:schemeClr val="dk1"/>
              </a:buClr>
              <a:buSzPct val="100000"/>
              <a:buChar char="•"/>
            </a:pPr>
            <a:r>
              <a:rPr lang="en"/>
              <a:t>Orientation and Mobility Training</a:t>
            </a:r>
            <a:endParaRPr/>
          </a:p>
          <a:p>
            <a:pPr marL="520700" lvl="1" indent="-181927" algn="l" rtl="0">
              <a:lnSpc>
                <a:spcPct val="90000"/>
              </a:lnSpc>
              <a:spcBef>
                <a:spcPts val="400"/>
              </a:spcBef>
              <a:spcAft>
                <a:spcPts val="0"/>
              </a:spcAft>
              <a:buClr>
                <a:schemeClr val="dk1"/>
              </a:buClr>
              <a:buSzPct val="100000"/>
              <a:buChar char="•"/>
            </a:pPr>
            <a:r>
              <a:rPr lang="en"/>
              <a:t>Daily Living Skills</a:t>
            </a:r>
            <a:endParaRPr/>
          </a:p>
          <a:p>
            <a:pPr marL="520700" lvl="1" indent="-181927" algn="l" rtl="0">
              <a:lnSpc>
                <a:spcPct val="90000"/>
              </a:lnSpc>
              <a:spcBef>
                <a:spcPts val="400"/>
              </a:spcBef>
              <a:spcAft>
                <a:spcPts val="0"/>
              </a:spcAft>
              <a:buClr>
                <a:schemeClr val="dk1"/>
              </a:buClr>
              <a:buSzPct val="100000"/>
              <a:buChar char="•"/>
            </a:pPr>
            <a:r>
              <a:rPr lang="en"/>
              <a:t>Assistive Technology Training</a:t>
            </a:r>
            <a:endParaRPr/>
          </a:p>
          <a:p>
            <a:pPr marL="177800" lvl="0" indent="-181927" algn="l" rtl="0">
              <a:lnSpc>
                <a:spcPct val="90000"/>
              </a:lnSpc>
              <a:spcBef>
                <a:spcPts val="800"/>
              </a:spcBef>
              <a:spcAft>
                <a:spcPts val="0"/>
              </a:spcAft>
              <a:buClr>
                <a:schemeClr val="dk1"/>
              </a:buClr>
              <a:buSzPct val="100000"/>
              <a:buChar char="•"/>
            </a:pPr>
            <a:r>
              <a:rPr lang="en"/>
              <a:t>Orientation and Mobility: teaches the use of mobility aids such as white cane or guide dog to travel more independently; focuses on non-visual navigation techniques</a:t>
            </a:r>
            <a:endParaRPr/>
          </a:p>
          <a:p>
            <a:pPr marL="520700" lvl="1" indent="-76200" algn="l" rtl="0">
              <a:lnSpc>
                <a:spcPct val="90000"/>
              </a:lnSpc>
              <a:spcBef>
                <a:spcPts val="400"/>
              </a:spcBef>
              <a:spcAft>
                <a:spcPts val="0"/>
              </a:spcAft>
              <a:buClr>
                <a:schemeClr val="dk1"/>
              </a:buClr>
              <a:buSzPct val="100000"/>
              <a:buNone/>
            </a:pPr>
            <a:endParaRPr/>
          </a:p>
        </p:txBody>
      </p:sp>
      <p:pic>
        <p:nvPicPr>
          <p:cNvPr id="195" name="Google Shape;195;p30" descr="Amanda Hetzel pictured with a large brown dog on top of a brown butte. Amanda is a blonde person with a grey hoodie smiling at the camera."/>
          <p:cNvPicPr preferRelativeResize="0">
            <a:picLocks noGrp="1"/>
          </p:cNvPicPr>
          <p:nvPr>
            <p:ph type="pic" idx="2"/>
          </p:nvPr>
        </p:nvPicPr>
        <p:blipFill rotWithShape="1">
          <a:blip r:embed="rId3">
            <a:alphaModFix/>
          </a:blip>
          <a:srcRect l="9045" r="9045"/>
          <a:stretch/>
        </p:blipFill>
        <p:spPr>
          <a:xfrm>
            <a:off x="5142309" y="1369220"/>
            <a:ext cx="3373041" cy="3088480"/>
          </a:xfrm>
          <a:prstGeom prst="rect">
            <a:avLst/>
          </a:prstGeom>
          <a:noFill/>
          <a:ln>
            <a:noFill/>
          </a:ln>
        </p:spPr>
      </p:pic>
      <p:sp>
        <p:nvSpPr>
          <p:cNvPr id="196" name="Google Shape;196;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What is Sighted Guide?</a:t>
            </a:r>
            <a:endParaRPr/>
          </a:p>
        </p:txBody>
      </p:sp>
      <p:sp>
        <p:nvSpPr>
          <p:cNvPr id="202" name="Google Shape;202;p31"/>
          <p:cNvSpPr txBox="1">
            <a:spLocks noGrp="1"/>
          </p:cNvSpPr>
          <p:nvPr>
            <p:ph type="body" idx="2"/>
          </p:nvPr>
        </p:nvSpPr>
        <p:spPr>
          <a:xfrm>
            <a:off x="644128" y="1268016"/>
            <a:ext cx="7885509" cy="3096221"/>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a:t>Sighted guide is one of 3 (currently) types of primary mobility aids</a:t>
            </a:r>
            <a:endParaRPr/>
          </a:p>
          <a:p>
            <a:pPr marL="520700" lvl="1" indent="-177800" algn="l" rtl="0">
              <a:lnSpc>
                <a:spcPct val="90000"/>
              </a:lnSpc>
              <a:spcBef>
                <a:spcPts val="400"/>
              </a:spcBef>
              <a:spcAft>
                <a:spcPts val="0"/>
              </a:spcAft>
              <a:buClr>
                <a:schemeClr val="dk1"/>
              </a:buClr>
              <a:buSzPts val="1800"/>
              <a:buChar char="•"/>
            </a:pPr>
            <a:r>
              <a:rPr lang="en"/>
              <a:t>White cane and guide dog are the other two</a:t>
            </a:r>
            <a:endParaRPr/>
          </a:p>
          <a:p>
            <a:pPr marL="520700" lvl="1" indent="-177800" algn="l" rtl="0">
              <a:lnSpc>
                <a:spcPct val="90000"/>
              </a:lnSpc>
              <a:spcBef>
                <a:spcPts val="400"/>
              </a:spcBef>
              <a:spcAft>
                <a:spcPts val="0"/>
              </a:spcAft>
              <a:buClr>
                <a:schemeClr val="dk1"/>
              </a:buClr>
              <a:buSzPts val="1800"/>
              <a:buChar char="•"/>
            </a:pPr>
            <a:r>
              <a:rPr lang="en"/>
              <a:t>This allows those who are blind or visually impaired to navigate independently</a:t>
            </a:r>
            <a:endParaRPr/>
          </a:p>
          <a:p>
            <a:pPr marL="520700" lvl="1" indent="-177800" algn="l" rtl="0">
              <a:lnSpc>
                <a:spcPct val="90000"/>
              </a:lnSpc>
              <a:spcBef>
                <a:spcPts val="400"/>
              </a:spcBef>
              <a:spcAft>
                <a:spcPts val="0"/>
              </a:spcAft>
              <a:buClr>
                <a:schemeClr val="dk1"/>
              </a:buClr>
              <a:buSzPts val="1800"/>
              <a:buChar char="•"/>
            </a:pPr>
            <a:r>
              <a:rPr lang="en"/>
              <a:t>Independence = capable of thinking of acting for oneself</a:t>
            </a:r>
            <a:endParaRPr/>
          </a:p>
          <a:p>
            <a:pPr marL="863600" lvl="2" indent="-171450" algn="l" rtl="0">
              <a:lnSpc>
                <a:spcPct val="90000"/>
              </a:lnSpc>
              <a:spcBef>
                <a:spcPts val="400"/>
              </a:spcBef>
              <a:spcAft>
                <a:spcPts val="0"/>
              </a:spcAft>
              <a:buClr>
                <a:schemeClr val="dk1"/>
              </a:buClr>
              <a:buSzPts val="1500"/>
              <a:buChar char="•"/>
            </a:pPr>
            <a:r>
              <a:rPr lang="en"/>
              <a:t>If an individual asks for or believes sighted guide to be the technique that will best serve them in that situation or moment they are still independent</a:t>
            </a:r>
            <a:endParaRPr/>
          </a:p>
          <a:p>
            <a:pPr marL="863600" lvl="2" indent="-171450" algn="l" rtl="0">
              <a:lnSpc>
                <a:spcPct val="90000"/>
              </a:lnSpc>
              <a:spcBef>
                <a:spcPts val="400"/>
              </a:spcBef>
              <a:spcAft>
                <a:spcPts val="0"/>
              </a:spcAft>
              <a:buClr>
                <a:schemeClr val="dk1"/>
              </a:buClr>
              <a:buSzPts val="1500"/>
              <a:buChar char="•"/>
            </a:pPr>
            <a:r>
              <a:rPr lang="en"/>
              <a:t>Sighted guide should act to give the learner agency</a:t>
            </a:r>
            <a:endParaRPr/>
          </a:p>
          <a:p>
            <a:pPr marL="863600" lvl="2" indent="-171450" algn="l" rtl="0">
              <a:lnSpc>
                <a:spcPct val="90000"/>
              </a:lnSpc>
              <a:spcBef>
                <a:spcPts val="400"/>
              </a:spcBef>
              <a:spcAft>
                <a:spcPts val="0"/>
              </a:spcAft>
              <a:buClr>
                <a:schemeClr val="dk1"/>
              </a:buClr>
              <a:buSzPts val="1500"/>
              <a:buChar char="•"/>
            </a:pPr>
            <a:r>
              <a:rPr lang="en"/>
              <a:t>Asking for assistance is encouraged throughout Orientation and Mobility training</a:t>
            </a:r>
            <a:endParaRPr/>
          </a:p>
        </p:txBody>
      </p:sp>
      <p:sp>
        <p:nvSpPr>
          <p:cNvPr id="203" name="Google Shape;203;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Basic Sighted Guide Technique</a:t>
            </a:r>
            <a:endParaRPr/>
          </a:p>
        </p:txBody>
      </p:sp>
      <p:sp>
        <p:nvSpPr>
          <p:cNvPr id="210" name="Google Shape;210;p32"/>
          <p:cNvSpPr txBox="1">
            <a:spLocks noGrp="1"/>
          </p:cNvSpPr>
          <p:nvPr>
            <p:ph type="body" idx="1"/>
          </p:nvPr>
        </p:nvSpPr>
        <p:spPr>
          <a:xfrm>
            <a:off x="628650" y="1143000"/>
            <a:ext cx="4298457" cy="3543300"/>
          </a:xfrm>
          <a:prstGeom prst="rect">
            <a:avLst/>
          </a:prstGeom>
          <a:noFill/>
          <a:ln>
            <a:noFill/>
          </a:ln>
        </p:spPr>
        <p:txBody>
          <a:bodyPr spcFirstLastPara="1" wrap="square" lIns="68575" tIns="34275" rIns="68575" bIns="34275" anchor="t" anchorCtr="0">
            <a:normAutofit fontScale="62500" lnSpcReduction="20000"/>
          </a:bodyPr>
          <a:lstStyle/>
          <a:p>
            <a:pPr marL="177800" lvl="0" indent="-173037" algn="l" rtl="0">
              <a:lnSpc>
                <a:spcPct val="90000"/>
              </a:lnSpc>
              <a:spcBef>
                <a:spcPts val="0"/>
              </a:spcBef>
              <a:spcAft>
                <a:spcPts val="0"/>
              </a:spcAft>
              <a:buClr>
                <a:schemeClr val="dk1"/>
              </a:buClr>
              <a:buSzPct val="100000"/>
              <a:buChar char="•"/>
            </a:pPr>
            <a:r>
              <a:rPr lang="en"/>
              <a:t>Making contact</a:t>
            </a:r>
            <a:endParaRPr/>
          </a:p>
          <a:p>
            <a:pPr marL="520700" lvl="1" indent="-173037" algn="l" rtl="0">
              <a:lnSpc>
                <a:spcPct val="90000"/>
              </a:lnSpc>
              <a:spcBef>
                <a:spcPts val="400"/>
              </a:spcBef>
              <a:spcAft>
                <a:spcPts val="0"/>
              </a:spcAft>
              <a:buClr>
                <a:schemeClr val="dk1"/>
              </a:buClr>
              <a:buSzPct val="100000"/>
              <a:buChar char="•"/>
            </a:pPr>
            <a:r>
              <a:rPr lang="en"/>
              <a:t>Guide verbally offers arm and makes contact with the back of learner’s hand with the back of their hand</a:t>
            </a:r>
            <a:endParaRPr/>
          </a:p>
          <a:p>
            <a:pPr marL="177800" lvl="0" indent="-173037" algn="l" rtl="0">
              <a:lnSpc>
                <a:spcPct val="90000"/>
              </a:lnSpc>
              <a:spcBef>
                <a:spcPts val="800"/>
              </a:spcBef>
              <a:spcAft>
                <a:spcPts val="0"/>
              </a:spcAft>
              <a:buClr>
                <a:schemeClr val="dk1"/>
              </a:buClr>
              <a:buSzPct val="100000"/>
              <a:buChar char="•"/>
            </a:pPr>
            <a:r>
              <a:rPr lang="en"/>
              <a:t>Following position</a:t>
            </a:r>
            <a:endParaRPr/>
          </a:p>
          <a:p>
            <a:pPr marL="520700" lvl="1" indent="-173037" algn="l" rtl="0">
              <a:lnSpc>
                <a:spcPct val="90000"/>
              </a:lnSpc>
              <a:spcBef>
                <a:spcPts val="400"/>
              </a:spcBef>
              <a:spcAft>
                <a:spcPts val="0"/>
              </a:spcAft>
              <a:buClr>
                <a:schemeClr val="dk1"/>
              </a:buClr>
              <a:buSzPct val="100000"/>
              <a:buChar char="•"/>
            </a:pPr>
            <a:r>
              <a:rPr lang="en"/>
              <a:t>Learner trails up hand to position hand above guide’s elbow</a:t>
            </a:r>
            <a:endParaRPr/>
          </a:p>
          <a:p>
            <a:pPr marL="863600" lvl="2" indent="-173037" algn="l" rtl="0">
              <a:lnSpc>
                <a:spcPct val="90000"/>
              </a:lnSpc>
              <a:spcBef>
                <a:spcPts val="400"/>
              </a:spcBef>
              <a:spcAft>
                <a:spcPts val="0"/>
              </a:spcAft>
              <a:buClr>
                <a:schemeClr val="dk1"/>
              </a:buClr>
              <a:buSzPct val="100000"/>
              <a:buChar char="•"/>
            </a:pPr>
            <a:r>
              <a:rPr lang="en"/>
              <a:t>Hint for guide: bend elbow to allow learner to locate easier and straighten again once grip is established</a:t>
            </a:r>
            <a:endParaRPr/>
          </a:p>
          <a:p>
            <a:pPr marL="863600" lvl="2" indent="-173037" algn="l" rtl="0">
              <a:lnSpc>
                <a:spcPct val="90000"/>
              </a:lnSpc>
              <a:spcBef>
                <a:spcPts val="400"/>
              </a:spcBef>
              <a:spcAft>
                <a:spcPts val="0"/>
              </a:spcAft>
              <a:buClr>
                <a:schemeClr val="dk1"/>
              </a:buClr>
              <a:buSzPct val="100000"/>
              <a:buChar char="•"/>
            </a:pPr>
            <a:r>
              <a:rPr lang="en"/>
              <a:t>Note: position can be adjusted for different heights </a:t>
            </a:r>
            <a:endParaRPr/>
          </a:p>
          <a:p>
            <a:pPr marL="520700" lvl="1" indent="-173037" algn="l" rtl="0">
              <a:lnSpc>
                <a:spcPct val="90000"/>
              </a:lnSpc>
              <a:spcBef>
                <a:spcPts val="400"/>
              </a:spcBef>
              <a:spcAft>
                <a:spcPts val="0"/>
              </a:spcAft>
              <a:buClr>
                <a:schemeClr val="dk1"/>
              </a:buClr>
              <a:buSzPct val="100000"/>
              <a:buChar char="•"/>
            </a:pPr>
            <a:r>
              <a:rPr lang="en"/>
              <a:t>Learner grasps guides arm just above elbow with thumb positioned on the lateral side of arm and fingers on the medial side</a:t>
            </a:r>
            <a:endParaRPr/>
          </a:p>
          <a:p>
            <a:pPr marL="520700" lvl="1" indent="-173037" algn="l" rtl="0">
              <a:lnSpc>
                <a:spcPct val="90000"/>
              </a:lnSpc>
              <a:spcBef>
                <a:spcPts val="400"/>
              </a:spcBef>
              <a:spcAft>
                <a:spcPts val="0"/>
              </a:spcAft>
              <a:buClr>
                <a:schemeClr val="dk1"/>
              </a:buClr>
              <a:buSzPct val="100000"/>
              <a:buChar char="•"/>
            </a:pPr>
            <a:r>
              <a:rPr lang="en"/>
              <a:t>Learner’s arm is positioned parallel and close to side of body and form a 90 degree angle</a:t>
            </a:r>
            <a:endParaRPr/>
          </a:p>
          <a:p>
            <a:pPr marL="520700" lvl="1" indent="-173037" algn="l" rtl="0">
              <a:lnSpc>
                <a:spcPct val="90000"/>
              </a:lnSpc>
              <a:spcBef>
                <a:spcPts val="400"/>
              </a:spcBef>
              <a:spcAft>
                <a:spcPts val="0"/>
              </a:spcAft>
              <a:buClr>
                <a:schemeClr val="dk1"/>
              </a:buClr>
              <a:buSzPct val="100000"/>
              <a:buChar char="•"/>
            </a:pPr>
            <a:r>
              <a:rPr lang="en"/>
              <a:t>The learner should remain ½ step behind the guide as they walk together</a:t>
            </a:r>
            <a:endParaRPr/>
          </a:p>
          <a:p>
            <a:pPr marL="177800" lvl="0" indent="-173037" algn="l" rtl="0">
              <a:lnSpc>
                <a:spcPct val="90000"/>
              </a:lnSpc>
              <a:spcBef>
                <a:spcPts val="800"/>
              </a:spcBef>
              <a:spcAft>
                <a:spcPts val="0"/>
              </a:spcAft>
              <a:buClr>
                <a:schemeClr val="dk1"/>
              </a:buClr>
              <a:buSzPct val="100000"/>
              <a:buChar char="•"/>
            </a:pPr>
            <a:r>
              <a:rPr lang="en"/>
              <a:t>Notes:</a:t>
            </a:r>
            <a:endParaRPr/>
          </a:p>
          <a:p>
            <a:pPr marL="520700" lvl="1" indent="-173037" algn="l" rtl="0">
              <a:lnSpc>
                <a:spcPct val="90000"/>
              </a:lnSpc>
              <a:spcBef>
                <a:spcPts val="400"/>
              </a:spcBef>
              <a:spcAft>
                <a:spcPts val="0"/>
              </a:spcAft>
              <a:buClr>
                <a:schemeClr val="dk1"/>
              </a:buClr>
              <a:buSzPct val="100000"/>
              <a:buChar char="•"/>
            </a:pPr>
            <a:r>
              <a:rPr lang="en"/>
              <a:t>If a guide needs to break contact with learner it is their responsibility to make sure the learner is oriented before leaving (i.e., if at a bus stop show learner to pole or bench rather than leaving them in open space)</a:t>
            </a:r>
            <a:endParaRPr/>
          </a:p>
          <a:p>
            <a:pPr marL="520700" lvl="1" indent="-173037" algn="l" rtl="0">
              <a:lnSpc>
                <a:spcPct val="90000"/>
              </a:lnSpc>
              <a:spcBef>
                <a:spcPts val="400"/>
              </a:spcBef>
              <a:spcAft>
                <a:spcPts val="0"/>
              </a:spcAft>
              <a:buClr>
                <a:schemeClr val="dk1"/>
              </a:buClr>
              <a:buSzPct val="100000"/>
              <a:buChar char="•"/>
            </a:pPr>
            <a:r>
              <a:rPr lang="en"/>
              <a:t>If guide and learner are familiar with each other, dynamic and technique may change</a:t>
            </a:r>
            <a:endParaRPr/>
          </a:p>
          <a:p>
            <a:pPr marL="177800" lvl="0" indent="-101600" algn="l" rtl="0">
              <a:lnSpc>
                <a:spcPct val="90000"/>
              </a:lnSpc>
              <a:spcBef>
                <a:spcPts val="800"/>
              </a:spcBef>
              <a:spcAft>
                <a:spcPts val="0"/>
              </a:spcAft>
              <a:buClr>
                <a:schemeClr val="dk1"/>
              </a:buClr>
              <a:buSzPct val="100000"/>
              <a:buNone/>
            </a:pPr>
            <a:endParaRPr/>
          </a:p>
        </p:txBody>
      </p:sp>
      <p:sp>
        <p:nvSpPr>
          <p:cNvPr id="211" name="Google Shape;211;p32">
            <a:extLst>
              <a:ext uri="{C183D7F6-B498-43B3-948B-1728B52AA6E4}">
                <adec:decorative xmlns:adec="http://schemas.microsoft.com/office/drawing/2017/decorative" val="1"/>
              </a:ext>
            </a:extLst>
          </p:cNvPr>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12" name="Google Shape;212;p32" descr="Black and white photo of a person's hand gripping another person's elbow in front of a brick wall."/>
          <p:cNvPicPr preferRelativeResize="0"/>
          <p:nvPr/>
        </p:nvPicPr>
        <p:blipFill rotWithShape="1">
          <a:blip r:embed="rId3">
            <a:alphaModFix/>
          </a:blip>
          <a:srcRect/>
          <a:stretch/>
        </p:blipFill>
        <p:spPr>
          <a:xfrm>
            <a:off x="7031114" y="2504086"/>
            <a:ext cx="1905243" cy="2537021"/>
          </a:xfrm>
          <a:prstGeom prst="rect">
            <a:avLst/>
          </a:prstGeom>
          <a:noFill/>
          <a:ln>
            <a:noFill/>
          </a:ln>
        </p:spPr>
      </p:pic>
      <p:pic>
        <p:nvPicPr>
          <p:cNvPr id="213" name="Google Shape;213;p32" descr="Guide Techniques - Lighthouse Guild"/>
          <p:cNvPicPr preferRelativeResize="0">
            <a:picLocks noGrp="1"/>
          </p:cNvPicPr>
          <p:nvPr>
            <p:ph type="pic" idx="2"/>
          </p:nvPr>
        </p:nvPicPr>
        <p:blipFill rotWithShape="1">
          <a:blip r:embed="rId4">
            <a:alphaModFix/>
          </a:blip>
          <a:srcRect l="17236" r="17236"/>
          <a:stretch/>
        </p:blipFill>
        <p:spPr>
          <a:xfrm>
            <a:off x="5029200" y="1143000"/>
            <a:ext cx="1997299" cy="182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Communication</a:t>
            </a:r>
            <a:endParaRPr/>
          </a:p>
        </p:txBody>
      </p:sp>
      <p:sp>
        <p:nvSpPr>
          <p:cNvPr id="219" name="Google Shape;219;p33"/>
          <p:cNvSpPr txBox="1">
            <a:spLocks noGrp="1"/>
          </p:cNvSpPr>
          <p:nvPr>
            <p:ph type="body" idx="2"/>
          </p:nvPr>
        </p:nvSpPr>
        <p:spPr>
          <a:xfrm>
            <a:off x="629841" y="1085850"/>
            <a:ext cx="7885509" cy="3486151"/>
          </a:xfrm>
          <a:prstGeom prst="rect">
            <a:avLst/>
          </a:prstGeom>
          <a:noFill/>
          <a:ln>
            <a:noFill/>
          </a:ln>
        </p:spPr>
        <p:txBody>
          <a:bodyPr spcFirstLastPara="1" wrap="square" lIns="68575" tIns="34275" rIns="68575" bIns="34275" anchor="t" anchorCtr="0">
            <a:normAutofit fontScale="77500" lnSpcReduction="20000"/>
          </a:bodyPr>
          <a:lstStyle/>
          <a:p>
            <a:pPr marL="177800" lvl="0" indent="-177482" algn="l" rtl="0">
              <a:lnSpc>
                <a:spcPct val="90000"/>
              </a:lnSpc>
              <a:spcBef>
                <a:spcPts val="0"/>
              </a:spcBef>
              <a:spcAft>
                <a:spcPts val="0"/>
              </a:spcAft>
              <a:buClr>
                <a:schemeClr val="dk1"/>
              </a:buClr>
              <a:buSzPct val="100000"/>
              <a:buChar char="•"/>
            </a:pPr>
            <a:r>
              <a:rPr lang="en"/>
              <a:t>Learners are instructed to be “active” during the human guide process rather than “passive”</a:t>
            </a:r>
            <a:endParaRPr/>
          </a:p>
          <a:p>
            <a:pPr marL="520700" lvl="1" indent="-177482" algn="l" rtl="0">
              <a:lnSpc>
                <a:spcPct val="90000"/>
              </a:lnSpc>
              <a:spcBef>
                <a:spcPts val="400"/>
              </a:spcBef>
              <a:spcAft>
                <a:spcPts val="0"/>
              </a:spcAft>
              <a:buClr>
                <a:schemeClr val="dk1"/>
              </a:buClr>
              <a:buSzPct val="100000"/>
              <a:buChar char="•"/>
            </a:pPr>
            <a:r>
              <a:rPr lang="en"/>
              <a:t>Encouraged to keep track of location, number of turns, auditory and/or visual landmarks, changes in surface texture or slope</a:t>
            </a:r>
            <a:endParaRPr/>
          </a:p>
          <a:p>
            <a:pPr marL="177800" lvl="0" indent="-177482" algn="l" rtl="0">
              <a:lnSpc>
                <a:spcPct val="90000"/>
              </a:lnSpc>
              <a:spcBef>
                <a:spcPts val="800"/>
              </a:spcBef>
              <a:spcAft>
                <a:spcPts val="0"/>
              </a:spcAft>
              <a:buClr>
                <a:schemeClr val="dk1"/>
              </a:buClr>
              <a:buSzPct val="100000"/>
              <a:buChar char="•"/>
            </a:pPr>
            <a:r>
              <a:rPr lang="en"/>
              <a:t>Guides should be giving pertinent information rather than over-explaining all the surroundings of the learner</a:t>
            </a:r>
            <a:endParaRPr/>
          </a:p>
          <a:p>
            <a:pPr marL="520700" lvl="1" indent="-177482" algn="l" rtl="0">
              <a:lnSpc>
                <a:spcPct val="90000"/>
              </a:lnSpc>
              <a:spcBef>
                <a:spcPts val="400"/>
              </a:spcBef>
              <a:spcAft>
                <a:spcPts val="0"/>
              </a:spcAft>
              <a:buClr>
                <a:schemeClr val="dk1"/>
              </a:buClr>
              <a:buSzPct val="100000"/>
              <a:buChar char="•"/>
            </a:pPr>
            <a:r>
              <a:rPr lang="en"/>
              <a:t>Turns</a:t>
            </a:r>
            <a:endParaRPr/>
          </a:p>
          <a:p>
            <a:pPr marL="520700" lvl="1" indent="-177482" algn="l" rtl="0">
              <a:lnSpc>
                <a:spcPct val="90000"/>
              </a:lnSpc>
              <a:spcBef>
                <a:spcPts val="400"/>
              </a:spcBef>
              <a:spcAft>
                <a:spcPts val="0"/>
              </a:spcAft>
              <a:buClr>
                <a:schemeClr val="dk1"/>
              </a:buClr>
              <a:buSzPct val="100000"/>
              <a:buChar char="•"/>
            </a:pPr>
            <a:r>
              <a:rPr lang="en"/>
              <a:t>Narrow passageways</a:t>
            </a:r>
            <a:endParaRPr/>
          </a:p>
          <a:p>
            <a:pPr marL="520700" lvl="1" indent="-177482" algn="l" rtl="0">
              <a:lnSpc>
                <a:spcPct val="90000"/>
              </a:lnSpc>
              <a:spcBef>
                <a:spcPts val="400"/>
              </a:spcBef>
              <a:spcAft>
                <a:spcPts val="0"/>
              </a:spcAft>
              <a:buClr>
                <a:schemeClr val="dk1"/>
              </a:buClr>
              <a:buSzPct val="100000"/>
              <a:buChar char="•"/>
            </a:pPr>
            <a:r>
              <a:rPr lang="en"/>
              <a:t>Doorways</a:t>
            </a:r>
            <a:endParaRPr/>
          </a:p>
          <a:p>
            <a:pPr marL="520700" lvl="1" indent="-177482" algn="l" rtl="0">
              <a:lnSpc>
                <a:spcPct val="90000"/>
              </a:lnSpc>
              <a:spcBef>
                <a:spcPts val="400"/>
              </a:spcBef>
              <a:spcAft>
                <a:spcPts val="0"/>
              </a:spcAft>
              <a:buClr>
                <a:schemeClr val="dk1"/>
              </a:buClr>
              <a:buSzPct val="100000"/>
              <a:buChar char="•"/>
            </a:pPr>
            <a:r>
              <a:rPr lang="en"/>
              <a:t>Stairs</a:t>
            </a:r>
            <a:endParaRPr/>
          </a:p>
          <a:p>
            <a:pPr marL="520700" lvl="1" indent="-177482" algn="l" rtl="0">
              <a:lnSpc>
                <a:spcPct val="90000"/>
              </a:lnSpc>
              <a:spcBef>
                <a:spcPts val="400"/>
              </a:spcBef>
              <a:spcAft>
                <a:spcPts val="0"/>
              </a:spcAft>
              <a:buClr>
                <a:schemeClr val="dk1"/>
              </a:buClr>
              <a:buSzPct val="100000"/>
              <a:buChar char="•"/>
            </a:pPr>
            <a:r>
              <a:rPr lang="en"/>
              <a:t>Elevation changes</a:t>
            </a:r>
            <a:endParaRPr/>
          </a:p>
          <a:p>
            <a:pPr marL="520700" lvl="1" indent="-177482" algn="l" rtl="0">
              <a:lnSpc>
                <a:spcPct val="90000"/>
              </a:lnSpc>
              <a:spcBef>
                <a:spcPts val="400"/>
              </a:spcBef>
              <a:spcAft>
                <a:spcPts val="0"/>
              </a:spcAft>
              <a:buClr>
                <a:schemeClr val="dk1"/>
              </a:buClr>
              <a:buSzPct val="100000"/>
              <a:buChar char="•"/>
            </a:pPr>
            <a:r>
              <a:rPr lang="en"/>
              <a:t>Street entry (sometimes)</a:t>
            </a:r>
            <a:endParaRPr/>
          </a:p>
          <a:p>
            <a:pPr marL="520700" lvl="1" indent="-177482" algn="l" rtl="0">
              <a:lnSpc>
                <a:spcPct val="90000"/>
              </a:lnSpc>
              <a:spcBef>
                <a:spcPts val="400"/>
              </a:spcBef>
              <a:spcAft>
                <a:spcPts val="0"/>
              </a:spcAft>
              <a:buClr>
                <a:schemeClr val="dk1"/>
              </a:buClr>
              <a:buSzPct val="100000"/>
              <a:buChar char="•"/>
            </a:pPr>
            <a:r>
              <a:rPr lang="en"/>
              <a:t>Learner may ask for more information which is fine</a:t>
            </a:r>
            <a:endParaRPr/>
          </a:p>
          <a:p>
            <a:pPr marL="177800" lvl="0" indent="-177482" algn="l" rtl="0">
              <a:lnSpc>
                <a:spcPct val="90000"/>
              </a:lnSpc>
              <a:spcBef>
                <a:spcPts val="800"/>
              </a:spcBef>
              <a:spcAft>
                <a:spcPts val="0"/>
              </a:spcAft>
              <a:buClr>
                <a:schemeClr val="dk1"/>
              </a:buClr>
              <a:buSzPct val="100000"/>
              <a:buChar char="•"/>
            </a:pPr>
            <a:r>
              <a:rPr lang="en"/>
              <a:t>Learners are encouraged to communicate about speed of walking</a:t>
            </a:r>
            <a:endParaRPr/>
          </a:p>
          <a:p>
            <a:pPr marL="520700" lvl="1" indent="-177482" algn="l" rtl="0">
              <a:lnSpc>
                <a:spcPct val="90000"/>
              </a:lnSpc>
              <a:spcBef>
                <a:spcPts val="400"/>
              </a:spcBef>
              <a:spcAft>
                <a:spcPts val="0"/>
              </a:spcAft>
              <a:buClr>
                <a:schemeClr val="dk1"/>
              </a:buClr>
              <a:buSzPct val="100000"/>
              <a:buChar char="•"/>
            </a:pPr>
            <a:r>
              <a:rPr lang="en"/>
              <a:t>I.e., asking guides to speed up or slow down</a:t>
            </a:r>
            <a:endParaRPr/>
          </a:p>
          <a:p>
            <a:pPr marL="177800" lvl="0" indent="-177482" algn="l" rtl="0">
              <a:lnSpc>
                <a:spcPct val="90000"/>
              </a:lnSpc>
              <a:spcBef>
                <a:spcPts val="800"/>
              </a:spcBef>
              <a:spcAft>
                <a:spcPts val="0"/>
              </a:spcAft>
              <a:buClr>
                <a:schemeClr val="dk1"/>
              </a:buClr>
              <a:buSzPct val="100000"/>
              <a:buChar char="•"/>
            </a:pPr>
            <a:r>
              <a:rPr lang="en"/>
              <a:t>Guide may communication to learner if they are gripping arm too tightly</a:t>
            </a:r>
            <a:endParaRPr/>
          </a:p>
          <a:p>
            <a:pPr marL="177800" lvl="0" indent="-177482" algn="l" rtl="0">
              <a:lnSpc>
                <a:spcPct val="90000"/>
              </a:lnSpc>
              <a:spcBef>
                <a:spcPts val="800"/>
              </a:spcBef>
              <a:spcAft>
                <a:spcPts val="0"/>
              </a:spcAft>
              <a:buClr>
                <a:schemeClr val="dk1"/>
              </a:buClr>
              <a:buSzPct val="100000"/>
              <a:buChar char="•"/>
            </a:pPr>
            <a:r>
              <a:rPr lang="en"/>
              <a:t>THE MAIN GOAL OF SIGHTED GUIDE IS TO NEVER LOSE CONTACT WITH THE LEARNER AND VICE VERSA</a:t>
            </a:r>
            <a:endParaRPr/>
          </a:p>
        </p:txBody>
      </p:sp>
      <p:sp>
        <p:nvSpPr>
          <p:cNvPr id="220" name="Google Shape;220;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en"/>
              <a:t>Narrow Passageway</a:t>
            </a:r>
            <a:endParaRPr/>
          </a:p>
        </p:txBody>
      </p:sp>
      <p:sp>
        <p:nvSpPr>
          <p:cNvPr id="226" name="Google Shape;226;p34"/>
          <p:cNvSpPr txBox="1">
            <a:spLocks noGrp="1"/>
          </p:cNvSpPr>
          <p:nvPr>
            <p:ph type="body" idx="1"/>
          </p:nvPr>
        </p:nvSpPr>
        <p:spPr>
          <a:xfrm>
            <a:off x="628650" y="1369220"/>
            <a:ext cx="4298457" cy="3088481"/>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a:t>The guide should move their arm behind and toward the small of their back</a:t>
            </a:r>
            <a:endParaRPr/>
          </a:p>
          <a:p>
            <a:pPr marL="177800" lvl="0" indent="-177800" algn="l" rtl="0">
              <a:lnSpc>
                <a:spcPct val="90000"/>
              </a:lnSpc>
              <a:spcBef>
                <a:spcPts val="800"/>
              </a:spcBef>
              <a:spcAft>
                <a:spcPts val="0"/>
              </a:spcAft>
              <a:buClr>
                <a:schemeClr val="dk1"/>
              </a:buClr>
              <a:buSzPts val="1800"/>
              <a:buChar char="•"/>
            </a:pPr>
            <a:r>
              <a:rPr lang="en"/>
              <a:t>The learner extends their arm and moves directly behind the guide, sliding their hand down to the guide’s wrist to create more space</a:t>
            </a:r>
            <a:endParaRPr/>
          </a:p>
          <a:p>
            <a:pPr marL="177800" lvl="0" indent="-177800" algn="l" rtl="0">
              <a:lnSpc>
                <a:spcPct val="90000"/>
              </a:lnSpc>
              <a:spcBef>
                <a:spcPts val="800"/>
              </a:spcBef>
              <a:spcAft>
                <a:spcPts val="0"/>
              </a:spcAft>
              <a:buClr>
                <a:schemeClr val="dk1"/>
              </a:buClr>
              <a:buSzPts val="1800"/>
              <a:buChar char="•"/>
            </a:pPr>
            <a:r>
              <a:rPr lang="en"/>
              <a:t>The guide returns their arm to normal and announces when the space is no longer narrow for learner to resume original position</a:t>
            </a:r>
            <a:endParaRPr/>
          </a:p>
        </p:txBody>
      </p:sp>
      <p:sp>
        <p:nvSpPr>
          <p:cNvPr id="227" name="Google Shape;227;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Sorts Mill Goudy"/>
                <a:ea typeface="Sorts Mill Goudy"/>
                <a:cs typeface="Sorts Mill Goudy"/>
                <a:sym typeface="Sorts Mill Goudy"/>
              </a:rPr>
              <a:t>©</a:t>
            </a:r>
            <a:r>
              <a:rPr lang="en"/>
              <a:t> Second Sense 2018</a:t>
            </a:r>
            <a:endParaRPr/>
          </a:p>
        </p:txBody>
      </p:sp>
      <p:pic>
        <p:nvPicPr>
          <p:cNvPr id="228" name="Google Shape;228;p34" descr="Narrow Passage Path - Free photo on Pixabay"/>
          <p:cNvPicPr preferRelativeResize="0">
            <a:picLocks noGrp="1"/>
          </p:cNvPicPr>
          <p:nvPr>
            <p:ph type="pic" idx="2"/>
          </p:nvPr>
        </p:nvPicPr>
        <p:blipFill rotWithShape="1">
          <a:blip r:embed="rId3">
            <a:alphaModFix/>
          </a:blip>
          <a:srcRect l="13618" r="13618"/>
          <a:stretch/>
        </p:blipFill>
        <p:spPr>
          <a:xfrm>
            <a:off x="5142309" y="1369220"/>
            <a:ext cx="3373041" cy="3088481"/>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B4C3AE"/>
      </a:dk2>
      <a:lt2>
        <a:srgbClr val="D9EAD3"/>
      </a:lt2>
      <a:accent1>
        <a:srgbClr val="98C2B1"/>
      </a:accent1>
      <a:accent2>
        <a:srgbClr val="EEEEEE"/>
      </a:accent2>
      <a:accent3>
        <a:srgbClr val="78909C"/>
      </a:accent3>
      <a:accent4>
        <a:srgbClr val="FFAB40"/>
      </a:accent4>
      <a:accent5>
        <a:srgbClr val="4DD0E1"/>
      </a:accent5>
      <a:accent6>
        <a:srgbClr val="EEFF41"/>
      </a:accent6>
      <a:hlink>
        <a:srgbClr val="78A0A5"/>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1834</Words>
  <Application>Microsoft Office PowerPoint</Application>
  <PresentationFormat>On-screen Show (16:9)</PresentationFormat>
  <Paragraphs>178</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Archivo</vt:lpstr>
      <vt:lpstr>Calibri</vt:lpstr>
      <vt:lpstr>Sorts Mill Goudy</vt:lpstr>
      <vt:lpstr>Simple Dark</vt:lpstr>
      <vt:lpstr>Office Theme</vt:lpstr>
      <vt:lpstr>Welcome!</vt:lpstr>
      <vt:lpstr>Program Accessibility</vt:lpstr>
      <vt:lpstr>Cultural Access Collaborative</vt:lpstr>
      <vt:lpstr>Sighted Guiding and Accessibility Training</vt:lpstr>
      <vt:lpstr>Introduction</vt:lpstr>
      <vt:lpstr>What is Sighted Guide?</vt:lpstr>
      <vt:lpstr>Basic Sighted Guide Technique</vt:lpstr>
      <vt:lpstr>Communication</vt:lpstr>
      <vt:lpstr>Narrow Passageway</vt:lpstr>
      <vt:lpstr>Changing/Reversing Directions</vt:lpstr>
      <vt:lpstr>Switching sides</vt:lpstr>
      <vt:lpstr>Doorways</vt:lpstr>
      <vt:lpstr>Ascending and Descending Stairs</vt:lpstr>
      <vt:lpstr>Seating Procedures</vt:lpstr>
      <vt:lpstr>Auditorium Seating</vt:lpstr>
      <vt:lpstr>Protective techniques</vt:lpstr>
      <vt:lpstr>Accepting or Refusing Assistance: Hines Break</vt:lpstr>
      <vt:lpstr>Sighted Guide with a Cane</vt:lpstr>
      <vt:lpstr>Conclusion</vt:lpstr>
      <vt:lpstr>Resources</vt:lpstr>
      <vt:lpstr>Q&amp;A</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Glenn Rust</cp:lastModifiedBy>
  <cp:revision>1</cp:revision>
  <dcterms:modified xsi:type="dcterms:W3CDTF">2025-05-19T19:13:45Z</dcterms:modified>
</cp:coreProperties>
</file>